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8" r:id="rId3"/>
    <p:sldId id="256" r:id="rId4"/>
    <p:sldId id="277" r:id="rId5"/>
    <p:sldId id="274" r:id="rId6"/>
    <p:sldId id="275" r:id="rId7"/>
    <p:sldId id="276" r:id="rId8"/>
    <p:sldId id="270" r:id="rId9"/>
    <p:sldId id="269"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D1A79-7373-4B92-BFAB-86512634C1A6}" v="10" dt="2023-04-28T08:19:23.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ull-Domican" userId="bc82a950-6579-41c1-8b20-12ca5660359f" providerId="ADAL" clId="{92B2CA0A-776D-400C-86A1-5B846F055F7A}"/>
    <pc:docChg chg="modSld">
      <pc:chgData name="Richard Bull-Domican" userId="bc82a950-6579-41c1-8b20-12ca5660359f" providerId="ADAL" clId="{92B2CA0A-776D-400C-86A1-5B846F055F7A}" dt="2021-07-15T20:05:39.806" v="1" actId="1038"/>
      <pc:docMkLst>
        <pc:docMk/>
      </pc:docMkLst>
      <pc:sldChg chg="modSp">
        <pc:chgData name="Richard Bull-Domican" userId="bc82a950-6579-41c1-8b20-12ca5660359f" providerId="ADAL" clId="{92B2CA0A-776D-400C-86A1-5B846F055F7A}" dt="2021-07-15T20:05:39.806" v="1" actId="1038"/>
        <pc:sldMkLst>
          <pc:docMk/>
          <pc:sldMk cId="1316964801" sldId="256"/>
        </pc:sldMkLst>
        <pc:picChg chg="mod">
          <ac:chgData name="Richard Bull-Domican" userId="bc82a950-6579-41c1-8b20-12ca5660359f" providerId="ADAL" clId="{92B2CA0A-776D-400C-86A1-5B846F055F7A}" dt="2021-07-15T20:05:39.806" v="1" actId="1038"/>
          <ac:picMkLst>
            <pc:docMk/>
            <pc:sldMk cId="1316964801" sldId="256"/>
            <ac:picMk id="1026" creationId="{FD030461-6A43-45EF-AB73-89237D0DA376}"/>
          </ac:picMkLst>
        </pc:picChg>
      </pc:sldChg>
    </pc:docChg>
  </pc:docChgLst>
  <pc:docChgLst>
    <pc:chgData name="Richard Bull-Domican" userId="bc82a950-6579-41c1-8b20-12ca5660359f" providerId="ADAL" clId="{A268D23A-6E90-4BF4-A7B6-35ACBD5B2583}"/>
    <pc:docChg chg="undo custSel addSld delSld modSld sldOrd">
      <pc:chgData name="Richard Bull-Domican" userId="bc82a950-6579-41c1-8b20-12ca5660359f" providerId="ADAL" clId="{A268D23A-6E90-4BF4-A7B6-35ACBD5B2583}" dt="2021-06-21T17:02:03.704" v="958" actId="255"/>
      <pc:docMkLst>
        <pc:docMk/>
      </pc:docMkLst>
      <pc:sldChg chg="addSp modSp mod setBg setClrOvrMap">
        <pc:chgData name="Richard Bull-Domican" userId="bc82a950-6579-41c1-8b20-12ca5660359f" providerId="ADAL" clId="{A268D23A-6E90-4BF4-A7B6-35ACBD5B2583}" dt="2021-06-21T16:17:59.660" v="91" actId="14100"/>
        <pc:sldMkLst>
          <pc:docMk/>
          <pc:sldMk cId="1316964801" sldId="256"/>
        </pc:sldMkLst>
        <pc:spChg chg="mod">
          <ac:chgData name="Richard Bull-Domican" userId="bc82a950-6579-41c1-8b20-12ca5660359f" providerId="ADAL" clId="{A268D23A-6E90-4BF4-A7B6-35ACBD5B2583}" dt="2021-06-21T16:17:04.541" v="38" actId="20577"/>
          <ac:spMkLst>
            <pc:docMk/>
            <pc:sldMk cId="1316964801" sldId="256"/>
            <ac:spMk id="2" creationId="{0BA67CB7-E854-409C-9EAE-54B6F054485A}"/>
          </ac:spMkLst>
        </pc:spChg>
        <pc:spChg chg="mod">
          <ac:chgData name="Richard Bull-Domican" userId="bc82a950-6579-41c1-8b20-12ca5660359f" providerId="ADAL" clId="{A268D23A-6E90-4BF4-A7B6-35ACBD5B2583}" dt="2021-06-21T16:17:59.660" v="91" actId="14100"/>
          <ac:spMkLst>
            <pc:docMk/>
            <pc:sldMk cId="1316964801" sldId="256"/>
            <ac:spMk id="3" creationId="{99017C38-4AE6-4F60-AF31-30B215F39AB5}"/>
          </ac:spMkLst>
        </pc:spChg>
        <pc:spChg chg="add">
          <ac:chgData name="Richard Bull-Domican" userId="bc82a950-6579-41c1-8b20-12ca5660359f" providerId="ADAL" clId="{A268D23A-6E90-4BF4-A7B6-35ACBD5B2583}" dt="2021-06-21T16:15:31.457" v="11" actId="26606"/>
          <ac:spMkLst>
            <pc:docMk/>
            <pc:sldMk cId="1316964801" sldId="256"/>
            <ac:spMk id="71" creationId="{71B2258F-86CA-4D4D-8270-BC05FCDEBFB3}"/>
          </ac:spMkLst>
        </pc:spChg>
        <pc:picChg chg="add mod ord">
          <ac:chgData name="Richard Bull-Domican" userId="bc82a950-6579-41c1-8b20-12ca5660359f" providerId="ADAL" clId="{A268D23A-6E90-4BF4-A7B6-35ACBD5B2583}" dt="2021-06-21T16:15:31.457" v="11" actId="26606"/>
          <ac:picMkLst>
            <pc:docMk/>
            <pc:sldMk cId="1316964801" sldId="256"/>
            <ac:picMk id="1026" creationId="{FD030461-6A43-45EF-AB73-89237D0DA376}"/>
          </ac:picMkLst>
        </pc:picChg>
      </pc:sldChg>
      <pc:sldChg chg="delSp add setBg delDesignElem">
        <pc:chgData name="Richard Bull-Domican" userId="bc82a950-6579-41c1-8b20-12ca5660359f" providerId="ADAL" clId="{A268D23A-6E90-4BF4-A7B6-35ACBD5B2583}" dt="2021-06-21T16:49:59.020" v="693"/>
        <pc:sldMkLst>
          <pc:docMk/>
          <pc:sldMk cId="3795867499" sldId="268"/>
        </pc:sldMkLst>
        <pc:picChg chg="del">
          <ac:chgData name="Richard Bull-Domican" userId="bc82a950-6579-41c1-8b20-12ca5660359f" providerId="ADAL" clId="{A268D23A-6E90-4BF4-A7B6-35ACBD5B2583}" dt="2021-06-21T16:49:59.020" v="693"/>
          <ac:picMkLst>
            <pc:docMk/>
            <pc:sldMk cId="3795867499" sldId="268"/>
            <ac:picMk id="11" creationId="{A53ED3FC-3BE8-4F1F-BEF1-74B1C721718A}"/>
          </ac:picMkLst>
        </pc:picChg>
      </pc:sldChg>
      <pc:sldChg chg="add">
        <pc:chgData name="Richard Bull-Domican" userId="bc82a950-6579-41c1-8b20-12ca5660359f" providerId="ADAL" clId="{A268D23A-6E90-4BF4-A7B6-35ACBD5B2583}" dt="2021-06-21T16:49:06.972" v="691"/>
        <pc:sldMkLst>
          <pc:docMk/>
          <pc:sldMk cId="3378465869" sldId="269"/>
        </pc:sldMkLst>
      </pc:sldChg>
      <pc:sldChg chg="add ord">
        <pc:chgData name="Richard Bull-Domican" userId="bc82a950-6579-41c1-8b20-12ca5660359f" providerId="ADAL" clId="{A268D23A-6E90-4BF4-A7B6-35ACBD5B2583}" dt="2021-06-21T16:48:16.859" v="690"/>
        <pc:sldMkLst>
          <pc:docMk/>
          <pc:sldMk cId="2481651444" sldId="270"/>
        </pc:sldMkLst>
      </pc:sldChg>
      <pc:sldChg chg="modSp add mod ord setBg">
        <pc:chgData name="Richard Bull-Domican" userId="bc82a950-6579-41c1-8b20-12ca5660359f" providerId="ADAL" clId="{A268D23A-6E90-4BF4-A7B6-35ACBD5B2583}" dt="2021-06-21T16:59:08.799" v="918" actId="20577"/>
        <pc:sldMkLst>
          <pc:docMk/>
          <pc:sldMk cId="2639283611" sldId="273"/>
        </pc:sldMkLst>
        <pc:spChg chg="mod">
          <ac:chgData name="Richard Bull-Domican" userId="bc82a950-6579-41c1-8b20-12ca5660359f" providerId="ADAL" clId="{A268D23A-6E90-4BF4-A7B6-35ACBD5B2583}" dt="2021-06-21T16:59:08.799" v="918" actId="20577"/>
          <ac:spMkLst>
            <pc:docMk/>
            <pc:sldMk cId="2639283611" sldId="273"/>
            <ac:spMk id="2" creationId="{633FC8D3-0C45-4B7F-A3B3-DA9FAF63599D}"/>
          </ac:spMkLst>
        </pc:spChg>
      </pc:sldChg>
      <pc:sldChg chg="modSp add mod ord">
        <pc:chgData name="Richard Bull-Domican" userId="bc82a950-6579-41c1-8b20-12ca5660359f" providerId="ADAL" clId="{A268D23A-6E90-4BF4-A7B6-35ACBD5B2583}" dt="2021-06-21T17:00:10.736" v="956" actId="20577"/>
        <pc:sldMkLst>
          <pc:docMk/>
          <pc:sldMk cId="4047899212" sldId="274"/>
        </pc:sldMkLst>
        <pc:spChg chg="mod">
          <ac:chgData name="Richard Bull-Domican" userId="bc82a950-6579-41c1-8b20-12ca5660359f" providerId="ADAL" clId="{A268D23A-6E90-4BF4-A7B6-35ACBD5B2583}" dt="2021-06-21T17:00:10.736" v="956" actId="20577"/>
          <ac:spMkLst>
            <pc:docMk/>
            <pc:sldMk cId="4047899212" sldId="274"/>
            <ac:spMk id="2" creationId="{8B534503-0174-435B-A445-533D89C7D9DC}"/>
          </ac:spMkLst>
        </pc:spChg>
        <pc:spChg chg="mod">
          <ac:chgData name="Richard Bull-Domican" userId="bc82a950-6579-41c1-8b20-12ca5660359f" providerId="ADAL" clId="{A268D23A-6E90-4BF4-A7B6-35ACBD5B2583}" dt="2021-06-21T16:59:56.646" v="946" actId="27636"/>
          <ac:spMkLst>
            <pc:docMk/>
            <pc:sldMk cId="4047899212" sldId="274"/>
            <ac:spMk id="4" creationId="{75142310-4E30-401D-8CE6-E478E2C3E0F9}"/>
          </ac:spMkLst>
        </pc:spChg>
      </pc:sldChg>
      <pc:sldChg chg="add">
        <pc:chgData name="Richard Bull-Domican" userId="bc82a950-6579-41c1-8b20-12ca5660359f" providerId="ADAL" clId="{A268D23A-6E90-4BF4-A7B6-35ACBD5B2583}" dt="2021-06-21T16:42:20.852" v="685"/>
        <pc:sldMkLst>
          <pc:docMk/>
          <pc:sldMk cId="2184479503" sldId="275"/>
        </pc:sldMkLst>
      </pc:sldChg>
      <pc:sldChg chg="add">
        <pc:chgData name="Richard Bull-Domican" userId="bc82a950-6579-41c1-8b20-12ca5660359f" providerId="ADAL" clId="{A268D23A-6E90-4BF4-A7B6-35ACBD5B2583}" dt="2021-06-21T16:43:35.472" v="687"/>
        <pc:sldMkLst>
          <pc:docMk/>
          <pc:sldMk cId="1347771692" sldId="276"/>
        </pc:sldMkLst>
      </pc:sldChg>
      <pc:sldChg chg="addSp modSp add mod ord setBg">
        <pc:chgData name="Richard Bull-Domican" userId="bc82a950-6579-41c1-8b20-12ca5660359f" providerId="ADAL" clId="{A268D23A-6E90-4BF4-A7B6-35ACBD5B2583}" dt="2021-06-21T16:57:25.487" v="884" actId="313"/>
        <pc:sldMkLst>
          <pc:docMk/>
          <pc:sldMk cId="343241461" sldId="277"/>
        </pc:sldMkLst>
        <pc:spChg chg="mod">
          <ac:chgData name="Richard Bull-Domican" userId="bc82a950-6579-41c1-8b20-12ca5660359f" providerId="ADAL" clId="{A268D23A-6E90-4BF4-A7B6-35ACBD5B2583}" dt="2021-06-21T16:57:25.487" v="884" actId="313"/>
          <ac:spMkLst>
            <pc:docMk/>
            <pc:sldMk cId="343241461" sldId="277"/>
            <ac:spMk id="4" creationId="{872FFE3D-6AB3-4783-8701-BD666F10F798}"/>
          </ac:spMkLst>
        </pc:spChg>
        <pc:spChg chg="mod">
          <ac:chgData name="Richard Bull-Domican" userId="bc82a950-6579-41c1-8b20-12ca5660359f" providerId="ADAL" clId="{A268D23A-6E90-4BF4-A7B6-35ACBD5B2583}" dt="2021-06-21T16:57:09.414" v="880" actId="27636"/>
          <ac:spMkLst>
            <pc:docMk/>
            <pc:sldMk cId="343241461" sldId="277"/>
            <ac:spMk id="6" creationId="{14D634A2-88C7-4A2E-9054-D3F5913C0D35}"/>
          </ac:spMkLst>
        </pc:spChg>
        <pc:picChg chg="mod">
          <ac:chgData name="Richard Bull-Domican" userId="bc82a950-6579-41c1-8b20-12ca5660359f" providerId="ADAL" clId="{A268D23A-6E90-4BF4-A7B6-35ACBD5B2583}" dt="2021-06-21T16:31:14.337" v="518" actId="26606"/>
          <ac:picMkLst>
            <pc:docMk/>
            <pc:sldMk cId="343241461" sldId="277"/>
            <ac:picMk id="8" creationId="{F2DCBBF5-CCBF-4632-89AF-609DD9C9FB13}"/>
          </ac:picMkLst>
        </pc:picChg>
        <pc:picChg chg="add">
          <ac:chgData name="Richard Bull-Domican" userId="bc82a950-6579-41c1-8b20-12ca5660359f" providerId="ADAL" clId="{A268D23A-6E90-4BF4-A7B6-35ACBD5B2583}" dt="2021-06-21T16:31:14.337" v="518" actId="26606"/>
          <ac:picMkLst>
            <pc:docMk/>
            <pc:sldMk cId="343241461" sldId="277"/>
            <ac:picMk id="13" creationId="{DF6A9299-1D12-47E2-9DD4-03342553C4AA}"/>
          </ac:picMkLst>
        </pc:picChg>
      </pc:sldChg>
      <pc:sldChg chg="ord">
        <pc:chgData name="Richard Bull-Domican" userId="bc82a950-6579-41c1-8b20-12ca5660359f" providerId="ADAL" clId="{A268D23A-6E90-4BF4-A7B6-35ACBD5B2583}" dt="2021-06-21T16:58:43.343" v="886"/>
        <pc:sldMkLst>
          <pc:docMk/>
          <pc:sldMk cId="3906420093" sldId="278"/>
        </pc:sldMkLst>
      </pc:sldChg>
      <pc:sldChg chg="addSp delSp modSp new mod ord setBg modClrScheme chgLayout">
        <pc:chgData name="Richard Bull-Domican" userId="bc82a950-6579-41c1-8b20-12ca5660359f" providerId="ADAL" clId="{A268D23A-6E90-4BF4-A7B6-35ACBD5B2583}" dt="2021-06-21T17:02:03.704" v="958" actId="255"/>
        <pc:sldMkLst>
          <pc:docMk/>
          <pc:sldMk cId="600218455" sldId="279"/>
        </pc:sldMkLst>
        <pc:spChg chg="del mod ord">
          <ac:chgData name="Richard Bull-Domican" userId="bc82a950-6579-41c1-8b20-12ca5660359f" providerId="ADAL" clId="{A268D23A-6E90-4BF4-A7B6-35ACBD5B2583}" dt="2021-06-21T16:22:56.112" v="100" actId="700"/>
          <ac:spMkLst>
            <pc:docMk/>
            <pc:sldMk cId="600218455" sldId="279"/>
            <ac:spMk id="2" creationId="{7C2BE978-84FC-47F4-8C62-1E98A3DCFAF7}"/>
          </ac:spMkLst>
        </pc:spChg>
        <pc:spChg chg="del mod ord">
          <ac:chgData name="Richard Bull-Domican" userId="bc82a950-6579-41c1-8b20-12ca5660359f" providerId="ADAL" clId="{A268D23A-6E90-4BF4-A7B6-35ACBD5B2583}" dt="2021-06-21T16:22:56.112" v="100" actId="700"/>
          <ac:spMkLst>
            <pc:docMk/>
            <pc:sldMk cId="600218455" sldId="279"/>
            <ac:spMk id="3" creationId="{7592D915-BFB5-4AFA-9563-792F58621875}"/>
          </ac:spMkLst>
        </pc:spChg>
        <pc:spChg chg="add mod ord">
          <ac:chgData name="Richard Bull-Domican" userId="bc82a950-6579-41c1-8b20-12ca5660359f" providerId="ADAL" clId="{A268D23A-6E90-4BF4-A7B6-35ACBD5B2583}" dt="2021-06-21T17:01:53.312" v="957" actId="255"/>
          <ac:spMkLst>
            <pc:docMk/>
            <pc:sldMk cId="600218455" sldId="279"/>
            <ac:spMk id="4" creationId="{E7CD8CC9-C515-4A2E-A3F6-2E11AA547347}"/>
          </ac:spMkLst>
        </pc:spChg>
        <pc:spChg chg="add mod ord">
          <ac:chgData name="Richard Bull-Domican" userId="bc82a950-6579-41c1-8b20-12ca5660359f" providerId="ADAL" clId="{A268D23A-6E90-4BF4-A7B6-35ACBD5B2583}" dt="2021-06-21T17:02:03.704" v="958" actId="255"/>
          <ac:spMkLst>
            <pc:docMk/>
            <pc:sldMk cId="600218455" sldId="279"/>
            <ac:spMk id="5" creationId="{1B354B6C-A807-4A00-B81A-398F2D905314}"/>
          </ac:spMkLst>
        </pc:spChg>
        <pc:spChg chg="add">
          <ac:chgData name="Richard Bull-Domican" userId="bc82a950-6579-41c1-8b20-12ca5660359f" providerId="ADAL" clId="{A268D23A-6E90-4BF4-A7B6-35ACBD5B2583}" dt="2021-06-21T16:25:57.351" v="359" actId="26606"/>
          <ac:spMkLst>
            <pc:docMk/>
            <pc:sldMk cId="600218455" sldId="279"/>
            <ac:spMk id="10" creationId="{3D1E5586-8BB5-40F6-96C3-2E87DD7CE5CD}"/>
          </ac:spMkLst>
        </pc:spChg>
        <pc:picChg chg="add del">
          <ac:chgData name="Richard Bull-Domican" userId="bc82a950-6579-41c1-8b20-12ca5660359f" providerId="ADAL" clId="{A268D23A-6E90-4BF4-A7B6-35ACBD5B2583}" dt="2021-06-21T16:20:40.758" v="94"/>
          <ac:picMkLst>
            <pc:docMk/>
            <pc:sldMk cId="600218455" sldId="279"/>
            <ac:picMk id="2050" creationId="{7897111B-EF84-41E8-AD88-9DB9DF3FD255}"/>
          </ac:picMkLst>
        </pc:picChg>
        <pc:cxnChg chg="add">
          <ac:chgData name="Richard Bull-Domican" userId="bc82a950-6579-41c1-8b20-12ca5660359f" providerId="ADAL" clId="{A268D23A-6E90-4BF4-A7B6-35ACBD5B2583}" dt="2021-06-21T16:25:57.351" v="359" actId="26606"/>
          <ac:cxnSpMkLst>
            <pc:docMk/>
            <pc:sldMk cId="600218455" sldId="279"/>
            <ac:cxnSpMk id="12" creationId="{8A832D40-B9E2-4CE7-9E0A-B35591EA2035}"/>
          </ac:cxnSpMkLst>
        </pc:cxnChg>
      </pc:sldChg>
      <pc:sldChg chg="new del">
        <pc:chgData name="Richard Bull-Domican" userId="bc82a950-6579-41c1-8b20-12ca5660359f" providerId="ADAL" clId="{A268D23A-6E90-4BF4-A7B6-35ACBD5B2583}" dt="2021-06-21T16:42:28.292" v="686" actId="2696"/>
        <pc:sldMkLst>
          <pc:docMk/>
          <pc:sldMk cId="1436316957" sldId="280"/>
        </pc:sldMkLst>
      </pc:sldChg>
    </pc:docChg>
  </pc:docChgLst>
  <pc:docChgLst>
    <pc:chgData name="Richard Bull-Domican" userId="bc82a950-6579-41c1-8b20-12ca5660359f" providerId="ADAL" clId="{513D1A79-7373-4B92-BFAB-86512634C1A6}"/>
    <pc:docChg chg="undo redo custSel addSld delSld modSld sldOrd">
      <pc:chgData name="Richard Bull-Domican" userId="bc82a950-6579-41c1-8b20-12ca5660359f" providerId="ADAL" clId="{513D1A79-7373-4B92-BFAB-86512634C1A6}" dt="2023-04-28T08:41:25.373" v="1781" actId="20577"/>
      <pc:docMkLst>
        <pc:docMk/>
      </pc:docMkLst>
      <pc:sldChg chg="ord">
        <pc:chgData name="Richard Bull-Domican" userId="bc82a950-6579-41c1-8b20-12ca5660359f" providerId="ADAL" clId="{513D1A79-7373-4B92-BFAB-86512634C1A6}" dt="2022-11-23T08:34:53.216" v="211"/>
        <pc:sldMkLst>
          <pc:docMk/>
          <pc:sldMk cId="1316964801" sldId="256"/>
        </pc:sldMkLst>
      </pc:sldChg>
      <pc:sldChg chg="modSp mod">
        <pc:chgData name="Richard Bull-Domican" userId="bc82a950-6579-41c1-8b20-12ca5660359f" providerId="ADAL" clId="{513D1A79-7373-4B92-BFAB-86512634C1A6}" dt="2022-11-12T13:46:14.237" v="97" actId="255"/>
        <pc:sldMkLst>
          <pc:docMk/>
          <pc:sldMk cId="3795867499" sldId="268"/>
        </pc:sldMkLst>
        <pc:spChg chg="mod">
          <ac:chgData name="Richard Bull-Domican" userId="bc82a950-6579-41c1-8b20-12ca5660359f" providerId="ADAL" clId="{513D1A79-7373-4B92-BFAB-86512634C1A6}" dt="2022-11-12T13:45:46.123" v="95" actId="14100"/>
          <ac:spMkLst>
            <pc:docMk/>
            <pc:sldMk cId="3795867499" sldId="268"/>
            <ac:spMk id="2" creationId="{97494093-627F-4EB2-A7B8-29C0601566C0}"/>
          </ac:spMkLst>
        </pc:spChg>
        <pc:spChg chg="mod">
          <ac:chgData name="Richard Bull-Domican" userId="bc82a950-6579-41c1-8b20-12ca5660359f" providerId="ADAL" clId="{513D1A79-7373-4B92-BFAB-86512634C1A6}" dt="2022-11-12T13:46:14.237" v="97" actId="255"/>
          <ac:spMkLst>
            <pc:docMk/>
            <pc:sldMk cId="3795867499" sldId="268"/>
            <ac:spMk id="4" creationId="{30F654AF-776A-4F01-B4AA-7191AA622F13}"/>
          </ac:spMkLst>
        </pc:spChg>
      </pc:sldChg>
      <pc:sldChg chg="add del ord">
        <pc:chgData name="Richard Bull-Domican" userId="bc82a950-6579-41c1-8b20-12ca5660359f" providerId="ADAL" clId="{513D1A79-7373-4B92-BFAB-86512634C1A6}" dt="2022-11-12T13:41:50.947" v="10"/>
        <pc:sldMkLst>
          <pc:docMk/>
          <pc:sldMk cId="3378465869" sldId="269"/>
        </pc:sldMkLst>
      </pc:sldChg>
      <pc:sldChg chg="add del">
        <pc:chgData name="Richard Bull-Domican" userId="bc82a950-6579-41c1-8b20-12ca5660359f" providerId="ADAL" clId="{513D1A79-7373-4B92-BFAB-86512634C1A6}" dt="2022-11-12T13:40:25.130" v="3"/>
        <pc:sldMkLst>
          <pc:docMk/>
          <pc:sldMk cId="2481651444" sldId="270"/>
        </pc:sldMkLst>
      </pc:sldChg>
      <pc:sldChg chg="add del ord">
        <pc:chgData name="Richard Bull-Domican" userId="bc82a950-6579-41c1-8b20-12ca5660359f" providerId="ADAL" clId="{513D1A79-7373-4B92-BFAB-86512634C1A6}" dt="2022-11-23T09:00:42.241" v="1572" actId="2696"/>
        <pc:sldMkLst>
          <pc:docMk/>
          <pc:sldMk cId="1887176946" sldId="271"/>
        </pc:sldMkLst>
      </pc:sldChg>
      <pc:sldChg chg="add del">
        <pc:chgData name="Richard Bull-Domican" userId="bc82a950-6579-41c1-8b20-12ca5660359f" providerId="ADAL" clId="{513D1A79-7373-4B92-BFAB-86512634C1A6}" dt="2022-11-23T08:51:16.842" v="1154" actId="2696"/>
        <pc:sldMkLst>
          <pc:docMk/>
          <pc:sldMk cId="2639283611" sldId="273"/>
        </pc:sldMkLst>
      </pc:sldChg>
      <pc:sldChg chg="addSp delSp modSp mod">
        <pc:chgData name="Richard Bull-Domican" userId="bc82a950-6579-41c1-8b20-12ca5660359f" providerId="ADAL" clId="{513D1A79-7373-4B92-BFAB-86512634C1A6}" dt="2022-11-23T08:54:57.945" v="1405" actId="113"/>
        <pc:sldMkLst>
          <pc:docMk/>
          <pc:sldMk cId="4047899212" sldId="274"/>
        </pc:sldMkLst>
        <pc:spChg chg="mod">
          <ac:chgData name="Richard Bull-Domican" userId="bc82a950-6579-41c1-8b20-12ca5660359f" providerId="ADAL" clId="{513D1A79-7373-4B92-BFAB-86512634C1A6}" dt="2022-11-23T08:51:57.029" v="1239" actId="27636"/>
          <ac:spMkLst>
            <pc:docMk/>
            <pc:sldMk cId="4047899212" sldId="274"/>
            <ac:spMk id="2" creationId="{8B534503-0174-435B-A445-533D89C7D9DC}"/>
          </ac:spMkLst>
        </pc:spChg>
        <pc:spChg chg="add del mod">
          <ac:chgData name="Richard Bull-Domican" userId="bc82a950-6579-41c1-8b20-12ca5660359f" providerId="ADAL" clId="{513D1A79-7373-4B92-BFAB-86512634C1A6}" dt="2022-11-23T08:52:35.493" v="1251"/>
          <ac:spMkLst>
            <pc:docMk/>
            <pc:sldMk cId="4047899212" sldId="274"/>
            <ac:spMk id="3" creationId="{290FDD7C-7F63-603A-8EC3-B777C2A67E07}"/>
          </ac:spMkLst>
        </pc:spChg>
        <pc:spChg chg="mod">
          <ac:chgData name="Richard Bull-Domican" userId="bc82a950-6579-41c1-8b20-12ca5660359f" providerId="ADAL" clId="{513D1A79-7373-4B92-BFAB-86512634C1A6}" dt="2022-11-23T08:52:07.660" v="1245" actId="20577"/>
          <ac:spMkLst>
            <pc:docMk/>
            <pc:sldMk cId="4047899212" sldId="274"/>
            <ac:spMk id="4" creationId="{75142310-4E30-401D-8CE6-E478E2C3E0F9}"/>
          </ac:spMkLst>
        </pc:spChg>
        <pc:spChg chg="add mod">
          <ac:chgData name="Richard Bull-Domican" userId="bc82a950-6579-41c1-8b20-12ca5660359f" providerId="ADAL" clId="{513D1A79-7373-4B92-BFAB-86512634C1A6}" dt="2022-11-23T08:54:57.945" v="1405" actId="113"/>
          <ac:spMkLst>
            <pc:docMk/>
            <pc:sldMk cId="4047899212" sldId="274"/>
            <ac:spMk id="5" creationId="{FAFB2884-5043-7651-8659-3B068D70197A}"/>
          </ac:spMkLst>
        </pc:spChg>
      </pc:sldChg>
      <pc:sldChg chg="modSp mod">
        <pc:chgData name="Richard Bull-Domican" userId="bc82a950-6579-41c1-8b20-12ca5660359f" providerId="ADAL" clId="{513D1A79-7373-4B92-BFAB-86512634C1A6}" dt="2022-11-23T08:58:56.778" v="1565" actId="20577"/>
        <pc:sldMkLst>
          <pc:docMk/>
          <pc:sldMk cId="2184479503" sldId="275"/>
        </pc:sldMkLst>
        <pc:spChg chg="mod">
          <ac:chgData name="Richard Bull-Domican" userId="bc82a950-6579-41c1-8b20-12ca5660359f" providerId="ADAL" clId="{513D1A79-7373-4B92-BFAB-86512634C1A6}" dt="2022-11-23T08:56:31.549" v="1420" actId="113"/>
          <ac:spMkLst>
            <pc:docMk/>
            <pc:sldMk cId="2184479503" sldId="275"/>
            <ac:spMk id="5" creationId="{41665E29-F7C3-479D-9F34-16493F1A1551}"/>
          </ac:spMkLst>
        </pc:spChg>
        <pc:spChg chg="mod">
          <ac:chgData name="Richard Bull-Domican" userId="bc82a950-6579-41c1-8b20-12ca5660359f" providerId="ADAL" clId="{513D1A79-7373-4B92-BFAB-86512634C1A6}" dt="2022-11-23T08:58:56.778" v="1565" actId="20577"/>
          <ac:spMkLst>
            <pc:docMk/>
            <pc:sldMk cId="2184479503" sldId="275"/>
            <ac:spMk id="6" creationId="{A28F3739-1534-4326-9797-18B3809AA777}"/>
          </ac:spMkLst>
        </pc:spChg>
      </pc:sldChg>
      <pc:sldChg chg="addSp delSp modSp mod">
        <pc:chgData name="Richard Bull-Domican" userId="bc82a950-6579-41c1-8b20-12ca5660359f" providerId="ADAL" clId="{513D1A79-7373-4B92-BFAB-86512634C1A6}" dt="2023-04-28T08:41:25.373" v="1781" actId="20577"/>
        <pc:sldMkLst>
          <pc:docMk/>
          <pc:sldMk cId="1347771692" sldId="276"/>
        </pc:sldMkLst>
        <pc:spChg chg="add del mod">
          <ac:chgData name="Richard Bull-Domican" userId="bc82a950-6579-41c1-8b20-12ca5660359f" providerId="ADAL" clId="{513D1A79-7373-4B92-BFAB-86512634C1A6}" dt="2023-04-28T08:22:25.424" v="1774"/>
          <ac:spMkLst>
            <pc:docMk/>
            <pc:sldMk cId="1347771692" sldId="276"/>
            <ac:spMk id="2" creationId="{460118C5-DA0C-CA0C-A610-FD3538977B0B}"/>
          </ac:spMkLst>
        </pc:spChg>
        <pc:spChg chg="add del mod">
          <ac:chgData name="Richard Bull-Domican" userId="bc82a950-6579-41c1-8b20-12ca5660359f" providerId="ADAL" clId="{513D1A79-7373-4B92-BFAB-86512634C1A6}" dt="2023-04-28T08:41:25.373" v="1781" actId="20577"/>
          <ac:spMkLst>
            <pc:docMk/>
            <pc:sldMk cId="1347771692" sldId="276"/>
            <ac:spMk id="3" creationId="{74F8A0E9-EE27-DCAC-E0D9-1661929F88EB}"/>
          </ac:spMkLst>
        </pc:spChg>
        <pc:spChg chg="mod">
          <ac:chgData name="Richard Bull-Domican" userId="bc82a950-6579-41c1-8b20-12ca5660359f" providerId="ADAL" clId="{513D1A79-7373-4B92-BFAB-86512634C1A6}" dt="2023-04-28T08:41:08.391" v="1777" actId="20577"/>
          <ac:spMkLst>
            <pc:docMk/>
            <pc:sldMk cId="1347771692" sldId="276"/>
            <ac:spMk id="4" creationId="{3A003C4A-1DEA-4453-B69C-37C799D9E026}"/>
          </ac:spMkLst>
        </pc:spChg>
        <pc:spChg chg="mod">
          <ac:chgData name="Richard Bull-Domican" userId="bc82a950-6579-41c1-8b20-12ca5660359f" providerId="ADAL" clId="{513D1A79-7373-4B92-BFAB-86512634C1A6}" dt="2023-04-28T08:21:58.446" v="1759" actId="14100"/>
          <ac:spMkLst>
            <pc:docMk/>
            <pc:sldMk cId="1347771692" sldId="276"/>
            <ac:spMk id="6" creationId="{B64247ED-9D60-45E3-B7F8-370C0B325217}"/>
          </ac:spMkLst>
        </pc:spChg>
      </pc:sldChg>
      <pc:sldChg chg="addSp delSp modSp mod">
        <pc:chgData name="Richard Bull-Domican" userId="bc82a950-6579-41c1-8b20-12ca5660359f" providerId="ADAL" clId="{513D1A79-7373-4B92-BFAB-86512634C1A6}" dt="2023-04-21T09:19:25.461" v="1629" actId="20577"/>
        <pc:sldMkLst>
          <pc:docMk/>
          <pc:sldMk cId="343241461" sldId="277"/>
        </pc:sldMkLst>
        <pc:spChg chg="add mod">
          <ac:chgData name="Richard Bull-Domican" userId="bc82a950-6579-41c1-8b20-12ca5660359f" providerId="ADAL" clId="{513D1A79-7373-4B92-BFAB-86512634C1A6}" dt="2023-04-21T09:19:25.461" v="1629" actId="20577"/>
          <ac:spMkLst>
            <pc:docMk/>
            <pc:sldMk cId="343241461" sldId="277"/>
            <ac:spMk id="2" creationId="{C31F249F-F137-E679-BE94-96D559BC9D02}"/>
          </ac:spMkLst>
        </pc:spChg>
        <pc:spChg chg="del mod">
          <ac:chgData name="Richard Bull-Domican" userId="bc82a950-6579-41c1-8b20-12ca5660359f" providerId="ADAL" clId="{513D1A79-7373-4B92-BFAB-86512634C1A6}" dt="2022-11-23T08:38:01.776" v="487" actId="478"/>
          <ac:spMkLst>
            <pc:docMk/>
            <pc:sldMk cId="343241461" sldId="277"/>
            <ac:spMk id="4" creationId="{872FFE3D-6AB3-4783-8701-BD666F10F798}"/>
          </ac:spMkLst>
        </pc:spChg>
        <pc:spChg chg="mod">
          <ac:chgData name="Richard Bull-Domican" userId="bc82a950-6579-41c1-8b20-12ca5660359f" providerId="ADAL" clId="{513D1A79-7373-4B92-BFAB-86512634C1A6}" dt="2022-11-23T08:36:24.930" v="263" actId="27636"/>
          <ac:spMkLst>
            <pc:docMk/>
            <pc:sldMk cId="343241461" sldId="277"/>
            <ac:spMk id="6" creationId="{14D634A2-88C7-4A2E-9054-D3F5913C0D35}"/>
          </ac:spMkLst>
        </pc:spChg>
      </pc:sldChg>
      <pc:sldChg chg="addSp modSp mod">
        <pc:chgData name="Richard Bull-Domican" userId="bc82a950-6579-41c1-8b20-12ca5660359f" providerId="ADAL" clId="{513D1A79-7373-4B92-BFAB-86512634C1A6}" dt="2022-11-22T14:13:53.212" v="209" actId="113"/>
        <pc:sldMkLst>
          <pc:docMk/>
          <pc:sldMk cId="3906420093" sldId="278"/>
        </pc:sldMkLst>
        <pc:spChg chg="mod">
          <ac:chgData name="Richard Bull-Domican" userId="bc82a950-6579-41c1-8b20-12ca5660359f" providerId="ADAL" clId="{513D1A79-7373-4B92-BFAB-86512634C1A6}" dt="2022-11-22T14:10:58.405" v="149" actId="27636"/>
          <ac:spMkLst>
            <pc:docMk/>
            <pc:sldMk cId="3906420093" sldId="278"/>
            <ac:spMk id="2" creationId="{B39A66CA-ABC3-42B9-B048-595E088AAF69}"/>
          </ac:spMkLst>
        </pc:spChg>
        <pc:spChg chg="add mod">
          <ac:chgData name="Richard Bull-Domican" userId="bc82a950-6579-41c1-8b20-12ca5660359f" providerId="ADAL" clId="{513D1A79-7373-4B92-BFAB-86512634C1A6}" dt="2022-11-22T14:13:53.212" v="209" actId="113"/>
          <ac:spMkLst>
            <pc:docMk/>
            <pc:sldMk cId="3906420093" sldId="278"/>
            <ac:spMk id="3" creationId="{CD1E62EC-FF6B-2F76-A6F2-E9CC781A17BF}"/>
          </ac:spMkLst>
        </pc:spChg>
      </pc:sldChg>
      <pc:sldChg chg="new del">
        <pc:chgData name="Richard Bull-Domican" userId="bc82a950-6579-41c1-8b20-12ca5660359f" providerId="ADAL" clId="{513D1A79-7373-4B92-BFAB-86512634C1A6}" dt="2023-04-21T09:18:07.333" v="1575" actId="680"/>
        <pc:sldMkLst>
          <pc:docMk/>
          <pc:sldMk cId="56387406" sldId="279"/>
        </pc:sldMkLst>
      </pc:sldChg>
      <pc:sldChg chg="addSp delSp modSp del mod">
        <pc:chgData name="Richard Bull-Domican" userId="bc82a950-6579-41c1-8b20-12ca5660359f" providerId="ADAL" clId="{513D1A79-7373-4B92-BFAB-86512634C1A6}" dt="2022-11-23T09:06:47.937" v="1573" actId="2696"/>
        <pc:sldMkLst>
          <pc:docMk/>
          <pc:sldMk cId="600218455" sldId="279"/>
        </pc:sldMkLst>
        <pc:spChg chg="add del mod">
          <ac:chgData name="Richard Bull-Domican" userId="bc82a950-6579-41c1-8b20-12ca5660359f" providerId="ADAL" clId="{513D1A79-7373-4B92-BFAB-86512634C1A6}" dt="2022-11-23T08:44:15.277" v="913" actId="478"/>
          <ac:spMkLst>
            <pc:docMk/>
            <pc:sldMk cId="600218455" sldId="279"/>
            <ac:spMk id="3" creationId="{155A68C7-8E70-BBE3-25CE-1EDB938F9C5C}"/>
          </ac:spMkLst>
        </pc:spChg>
        <pc:spChg chg="add del">
          <ac:chgData name="Richard Bull-Domican" userId="bc82a950-6579-41c1-8b20-12ca5660359f" providerId="ADAL" clId="{513D1A79-7373-4B92-BFAB-86512634C1A6}" dt="2022-11-23T08:44:13.121" v="909" actId="478"/>
          <ac:spMkLst>
            <pc:docMk/>
            <pc:sldMk cId="600218455" sldId="279"/>
            <ac:spMk id="4" creationId="{E7CD8CC9-C515-4A2E-A3F6-2E11AA547347}"/>
          </ac:spMkLst>
        </pc:spChg>
        <pc:spChg chg="add del mod">
          <ac:chgData name="Richard Bull-Domican" userId="bc82a950-6579-41c1-8b20-12ca5660359f" providerId="ADAL" clId="{513D1A79-7373-4B92-BFAB-86512634C1A6}" dt="2022-11-23T08:44:17.827" v="916" actId="478"/>
          <ac:spMkLst>
            <pc:docMk/>
            <pc:sldMk cId="600218455" sldId="279"/>
            <ac:spMk id="5" creationId="{1B354B6C-A807-4A00-B81A-398F2D905314}"/>
          </ac:spMkLst>
        </pc:spChg>
        <pc:spChg chg="add del mod">
          <ac:chgData name="Richard Bull-Domican" userId="bc82a950-6579-41c1-8b20-12ca5660359f" providerId="ADAL" clId="{513D1A79-7373-4B92-BFAB-86512634C1A6}" dt="2022-11-23T08:55:16.844" v="1416" actId="20577"/>
          <ac:spMkLst>
            <pc:docMk/>
            <pc:sldMk cId="600218455" sldId="279"/>
            <ac:spMk id="6" creationId="{0328D5E2-84D4-64EB-F30E-719689925C5C}"/>
          </ac:spMkLst>
        </pc:spChg>
      </pc:sldChg>
      <pc:sldChg chg="new del">
        <pc:chgData name="Richard Bull-Domican" userId="bc82a950-6579-41c1-8b20-12ca5660359f" providerId="ADAL" clId="{513D1A79-7373-4B92-BFAB-86512634C1A6}" dt="2022-11-12T13:40:37.828" v="6" actId="2696"/>
        <pc:sldMkLst>
          <pc:docMk/>
          <pc:sldMk cId="3663788334"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2CD8-4749-4EDE-95E9-2D744C873E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B45C12-2C07-4184-9A61-B9EC8C370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EB343C-F9AA-4958-BA0E-2AFCA2842411}"/>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5" name="Footer Placeholder 4">
            <a:extLst>
              <a:ext uri="{FF2B5EF4-FFF2-40B4-BE49-F238E27FC236}">
                <a16:creationId xmlns:a16="http://schemas.microsoft.com/office/drawing/2014/main" id="{AFCFD90C-EC34-47E1-B5B4-5C1F75A020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87C001-B677-4362-B5CA-AEDE0CD7DA92}"/>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13319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991C-968B-4BD8-9E7E-481EE3B9E2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63DFD6-F21D-49BF-B151-CD9C0E228F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5C394A-422C-4E13-A956-D0347DF6E75C}"/>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5" name="Footer Placeholder 4">
            <a:extLst>
              <a:ext uri="{FF2B5EF4-FFF2-40B4-BE49-F238E27FC236}">
                <a16:creationId xmlns:a16="http://schemas.microsoft.com/office/drawing/2014/main" id="{9A44E2CC-3B6E-42C8-A188-5066EF907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1422CF-A565-4CDC-8115-A7E6097B24B4}"/>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304393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F9067-5FA1-41CB-8363-75BE6CE476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6BA609-A00D-4D1C-BC2C-E4DDD8CFE3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BD38AC-9A3D-41DA-8F12-EA0827F4E4D9}"/>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5" name="Footer Placeholder 4">
            <a:extLst>
              <a:ext uri="{FF2B5EF4-FFF2-40B4-BE49-F238E27FC236}">
                <a16:creationId xmlns:a16="http://schemas.microsoft.com/office/drawing/2014/main" id="{7F1E6818-F761-4500-8128-B6143A06E3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3F002F-DD59-48A6-AE96-E83C2B4E9912}"/>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3813503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430249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1396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4363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579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1857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4927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786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861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3A95-3BA3-43D3-92CB-35C3F71DD9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FE097A-D6AF-4659-B3A4-1C7982DBD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EB720-7F45-401F-850B-018698E842AD}"/>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5" name="Footer Placeholder 4">
            <a:extLst>
              <a:ext uri="{FF2B5EF4-FFF2-40B4-BE49-F238E27FC236}">
                <a16:creationId xmlns:a16="http://schemas.microsoft.com/office/drawing/2014/main" id="{793BADCF-3DD9-4B2B-AD5A-1754C61587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82911E-E3B5-47C6-9A86-07310E33644C}"/>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198965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5580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93133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938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4631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1062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6614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111657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196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DD1A-B6F5-433D-94A9-42D772600F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20CEC7-0184-4D54-965A-4BC34D48F3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3F408-9027-4DEB-9EE2-5F359823BF8E}"/>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5" name="Footer Placeholder 4">
            <a:extLst>
              <a:ext uri="{FF2B5EF4-FFF2-40B4-BE49-F238E27FC236}">
                <a16:creationId xmlns:a16="http://schemas.microsoft.com/office/drawing/2014/main" id="{D66E675E-1A27-45BE-847D-B8B154298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943339-104C-48EA-A882-699101D490C4}"/>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243990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DEF7-31BA-4E67-BCAC-1FDCFDE9C4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99D2FB-FFE3-4102-9CB9-7786B0A38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07C2B1-07DA-49C9-96AF-150C44D346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6B1DA2-53E1-41A9-89C7-3336CED362D3}"/>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6" name="Footer Placeholder 5">
            <a:extLst>
              <a:ext uri="{FF2B5EF4-FFF2-40B4-BE49-F238E27FC236}">
                <a16:creationId xmlns:a16="http://schemas.microsoft.com/office/drawing/2014/main" id="{716D794E-E132-4C1E-9598-1E74774618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06107-DC69-4018-9669-E27BB351EDA5}"/>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378433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44BAC-9CBC-43A1-8B27-071ED7B357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427CB7-4A96-4BD5-AAE3-78C3010B67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BD192-EED8-42C4-8DBB-4A7F682C9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5EA0EB-52D4-4BE5-B7A7-5A05B1FC4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A386A-408A-43DE-80BE-6F04CE76E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F03701-A770-411F-8B1D-3CCD0CE2738C}"/>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8" name="Footer Placeholder 7">
            <a:extLst>
              <a:ext uri="{FF2B5EF4-FFF2-40B4-BE49-F238E27FC236}">
                <a16:creationId xmlns:a16="http://schemas.microsoft.com/office/drawing/2014/main" id="{CAD4ADFA-FDFB-4BA5-8CD1-285C3CC49A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057A7B-3882-4517-AC96-A4608D344424}"/>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305195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2C10-BFDE-4375-B8CF-34DBF7F911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F95928-2606-4D0E-9403-2F17641E110C}"/>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4" name="Footer Placeholder 3">
            <a:extLst>
              <a:ext uri="{FF2B5EF4-FFF2-40B4-BE49-F238E27FC236}">
                <a16:creationId xmlns:a16="http://schemas.microsoft.com/office/drawing/2014/main" id="{82EF6065-B1D6-41CF-A9FD-AA3ACE009F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46DA6F-B73A-4FC0-A3DC-909F27980DDE}"/>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350689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9ACD5-3236-4EE4-945A-5E618D129658}"/>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3" name="Footer Placeholder 2">
            <a:extLst>
              <a:ext uri="{FF2B5EF4-FFF2-40B4-BE49-F238E27FC236}">
                <a16:creationId xmlns:a16="http://schemas.microsoft.com/office/drawing/2014/main" id="{6C6113D1-C1E0-4D5A-9C62-84D1AA34E2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C85864-0574-4592-88E8-99B1EEE9C11A}"/>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426481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E40A-8216-443D-B5C1-E6F68996E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67FED-F039-4692-9C63-A13B51848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61B6DA-966F-49D2-8E64-D14E5B2C9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D9001-CF6D-4639-8EFC-2138312D2626}"/>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6" name="Footer Placeholder 5">
            <a:extLst>
              <a:ext uri="{FF2B5EF4-FFF2-40B4-BE49-F238E27FC236}">
                <a16:creationId xmlns:a16="http://schemas.microsoft.com/office/drawing/2014/main" id="{BE885F2F-2C35-46AB-A997-3022DC9173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80B1B0-3E9B-4393-BE29-3F14B12548B2}"/>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8776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7EDE-E0D5-47E6-B99C-E64B0633C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397EFA-4D3B-4022-B0BA-5A8A9FC08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5C3479-FA55-407D-9FB2-31CA5237A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2A009-8CFE-4C13-BB4E-71BA916F0A9E}"/>
              </a:ext>
            </a:extLst>
          </p:cNvPr>
          <p:cNvSpPr>
            <a:spLocks noGrp="1"/>
          </p:cNvSpPr>
          <p:nvPr>
            <p:ph type="dt" sz="half" idx="10"/>
          </p:nvPr>
        </p:nvSpPr>
        <p:spPr/>
        <p:txBody>
          <a:bodyPr/>
          <a:lstStyle/>
          <a:p>
            <a:fld id="{72491FCD-3B2F-46E7-A3B8-9A57676D7CC1}" type="datetimeFigureOut">
              <a:rPr lang="en-GB" smtClean="0"/>
              <a:t>28/04/2023</a:t>
            </a:fld>
            <a:endParaRPr lang="en-GB"/>
          </a:p>
        </p:txBody>
      </p:sp>
      <p:sp>
        <p:nvSpPr>
          <p:cNvPr id="6" name="Footer Placeholder 5">
            <a:extLst>
              <a:ext uri="{FF2B5EF4-FFF2-40B4-BE49-F238E27FC236}">
                <a16:creationId xmlns:a16="http://schemas.microsoft.com/office/drawing/2014/main" id="{A9A4722D-AFDA-4A1E-A1AA-4211C616B0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F86A00-3985-4F5F-AED8-739B65202C3E}"/>
              </a:ext>
            </a:extLst>
          </p:cNvPr>
          <p:cNvSpPr>
            <a:spLocks noGrp="1"/>
          </p:cNvSpPr>
          <p:nvPr>
            <p:ph type="sldNum" sz="quarter" idx="12"/>
          </p:nvPr>
        </p:nvSpPr>
        <p:spPr/>
        <p:txBody>
          <a:bodyPr/>
          <a:lstStyle/>
          <a:p>
            <a:fld id="{56E6CFA7-ED4E-437A-9B1D-ECB886005418}" type="slidenum">
              <a:rPr lang="en-GB" smtClean="0"/>
              <a:t>‹#›</a:t>
            </a:fld>
            <a:endParaRPr lang="en-GB"/>
          </a:p>
        </p:txBody>
      </p:sp>
    </p:spTree>
    <p:extLst>
      <p:ext uri="{BB962C8B-B14F-4D97-AF65-F5344CB8AC3E}">
        <p14:creationId xmlns:p14="http://schemas.microsoft.com/office/powerpoint/2010/main" val="169965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7BCFD-252C-4E52-9A27-6D1EEDE637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EA74B7-D7C0-4A18-A7A7-4265C997C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36E0A3-47D7-42E4-ABC3-634AE4C99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91FCD-3B2F-46E7-A3B8-9A57676D7CC1}" type="datetimeFigureOut">
              <a:rPr lang="en-GB" smtClean="0"/>
              <a:t>28/04/2023</a:t>
            </a:fld>
            <a:endParaRPr lang="en-GB"/>
          </a:p>
        </p:txBody>
      </p:sp>
      <p:sp>
        <p:nvSpPr>
          <p:cNvPr id="5" name="Footer Placeholder 4">
            <a:extLst>
              <a:ext uri="{FF2B5EF4-FFF2-40B4-BE49-F238E27FC236}">
                <a16:creationId xmlns:a16="http://schemas.microsoft.com/office/drawing/2014/main" id="{FC68DCE7-0E83-4B7A-A3E8-D0979F15D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EF5B8B-3DC2-4C06-BAA9-A546113D89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6CFA7-ED4E-437A-9B1D-ECB886005418}" type="slidenum">
              <a:rPr lang="en-GB" smtClean="0"/>
              <a:t>‹#›</a:t>
            </a:fld>
            <a:endParaRPr lang="en-GB"/>
          </a:p>
        </p:txBody>
      </p:sp>
    </p:spTree>
    <p:extLst>
      <p:ext uri="{BB962C8B-B14F-4D97-AF65-F5344CB8AC3E}">
        <p14:creationId xmlns:p14="http://schemas.microsoft.com/office/powerpoint/2010/main" val="381682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4/28/2023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78246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2.xml"/><Relationship Id="rId6" Type="http://schemas.openxmlformats.org/officeDocument/2006/relationships/image" Target="../media/image4.jpg"/><Relationship Id="rId5" Type="http://schemas.openxmlformats.org/officeDocument/2006/relationships/hyperlink" Target="https://unsplash.com/s/photos/fresh?utm_source=unsplash&amp;utm_medium=referral&amp;utm_content=creditCopyText" TargetMode="External"/><Relationship Id="rId4" Type="http://schemas.openxmlformats.org/officeDocument/2006/relationships/hyperlink" Target="https://unsplash.com/@tirzavandijk?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hyperlink" Target="https://unsplash.com/s/photos/detective?utm_source=unsplash&amp;utm_medium=referral&amp;utm_content=creditCopyText" TargetMode="External"/><Relationship Id="rId5" Type="http://schemas.openxmlformats.org/officeDocument/2006/relationships/hyperlink" Target="https://unsplash.com/@alisvisuals?utm_source=unsplash&amp;utm_medium=referral&amp;utm_content=creditCopyText"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officestock?utm_source=unsplash&amp;utm_medium=referral&amp;utm_content=creditCopyText" TargetMode="External"/><Relationship Id="rId2" Type="http://schemas.openxmlformats.org/officeDocument/2006/relationships/image" Target="../media/image7.jpg"/><Relationship Id="rId1" Type="http://schemas.openxmlformats.org/officeDocument/2006/relationships/slideLayout" Target="../slideLayouts/slideLayout19.xml"/><Relationship Id="rId4" Type="http://schemas.openxmlformats.org/officeDocument/2006/relationships/hyperlink" Target="https://unsplash.com/s/photos/computer?utm_source=unsplash&amp;utm_medium=referral&amp;utm_content=creditCopyTe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kalenemsley?utm_source=unsplash&amp;utm_medium=referral&amp;utm_content=creditCopyText" TargetMode="External"/><Relationship Id="rId2" Type="http://schemas.openxmlformats.org/officeDocument/2006/relationships/image" Target="../media/image8.jpg"/><Relationship Id="rId1" Type="http://schemas.openxmlformats.org/officeDocument/2006/relationships/slideLayout" Target="../slideLayouts/slideLayout19.xml"/><Relationship Id="rId4" Type="http://schemas.openxmlformats.org/officeDocument/2006/relationships/hyperlink" Target="https://unsplash.com/s/photos/calm?utm_source=unsplash&amp;utm_medium=referral&amp;utm_content=creditCopyTe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richard@newerafi.co.uk"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39A66CA-ABC3-42B9-B048-595E088AAF69}"/>
              </a:ext>
            </a:extLst>
          </p:cNvPr>
          <p:cNvSpPr>
            <a:spLocks noGrp="1"/>
          </p:cNvSpPr>
          <p:nvPr>
            <p:ph type="title"/>
          </p:nvPr>
        </p:nvSpPr>
        <p:spPr>
          <a:xfrm>
            <a:off x="685801" y="1358900"/>
            <a:ext cx="3771899" cy="1088878"/>
          </a:xfrm>
        </p:spPr>
        <p:txBody>
          <a:bodyPr vert="horz" lIns="91440" tIns="45720" rIns="91440" bIns="45720" rtlCol="0" anchor="b">
            <a:normAutofit fontScale="90000"/>
          </a:bodyPr>
          <a:lstStyle/>
          <a:p>
            <a:br>
              <a:rPr lang="en-US" sz="2400" cap="all" dirty="0">
                <a:latin typeface="Tahoma "/>
              </a:rPr>
            </a:br>
            <a:br>
              <a:rPr lang="en-US" sz="2400" cap="all" dirty="0">
                <a:latin typeface="Tahoma "/>
              </a:rPr>
            </a:br>
            <a:endParaRPr lang="en-US" sz="2400" cap="all" dirty="0">
              <a:latin typeface="Tahoma "/>
            </a:endParaRPr>
          </a:p>
        </p:txBody>
      </p:sp>
      <p:sp>
        <p:nvSpPr>
          <p:cNvPr id="6" name="Text Placeholder 5">
            <a:extLst>
              <a:ext uri="{FF2B5EF4-FFF2-40B4-BE49-F238E27FC236}">
                <a16:creationId xmlns:a16="http://schemas.microsoft.com/office/drawing/2014/main" id="{FF8EA922-9B6D-4D8C-9379-D4DC42A62436}"/>
              </a:ext>
            </a:extLst>
          </p:cNvPr>
          <p:cNvSpPr>
            <a:spLocks noGrp="1"/>
          </p:cNvSpPr>
          <p:nvPr>
            <p:ph type="body" idx="1"/>
          </p:nvPr>
        </p:nvSpPr>
        <p:spPr>
          <a:xfrm>
            <a:off x="685801" y="4098778"/>
            <a:ext cx="3771899" cy="937048"/>
          </a:xfrm>
        </p:spPr>
        <p:txBody>
          <a:bodyPr vert="horz" lIns="91440" tIns="45720" rIns="91440" bIns="45720" rtlCol="0" anchor="t">
            <a:normAutofit/>
          </a:bodyPr>
          <a:lstStyle/>
          <a:p>
            <a:pPr>
              <a:buFont typeface="Arial"/>
              <a:buChar char="•"/>
            </a:pPr>
            <a:r>
              <a:rPr lang="en-GB" sz="1400" dirty="0"/>
              <a:t>Photo by </a:t>
            </a:r>
            <a:r>
              <a:rPr lang="en-GB" sz="1400" dirty="0" err="1">
                <a:hlinkClick r:id="rId4"/>
              </a:rPr>
              <a:t>Tirza</a:t>
            </a:r>
            <a:r>
              <a:rPr lang="en-GB" sz="1400" dirty="0">
                <a:hlinkClick r:id="rId4"/>
              </a:rPr>
              <a:t> van Dijk</a:t>
            </a:r>
            <a:r>
              <a:rPr lang="en-GB" sz="1400" dirty="0"/>
              <a:t> on </a:t>
            </a:r>
            <a:r>
              <a:rPr lang="en-GB" sz="1400" dirty="0" err="1">
                <a:hlinkClick r:id="rId5"/>
              </a:rPr>
              <a:t>Unsplash</a:t>
            </a:r>
            <a:endParaRPr lang="en-US" sz="1600" dirty="0"/>
          </a:p>
        </p:txBody>
      </p:sp>
      <p:pic>
        <p:nvPicPr>
          <p:cNvPr id="5" name="Content Placeholder 4" descr="A lemon and a slice of lemon&#10;&#10;Description automatically generated with low confidence">
            <a:extLst>
              <a:ext uri="{FF2B5EF4-FFF2-40B4-BE49-F238E27FC236}">
                <a16:creationId xmlns:a16="http://schemas.microsoft.com/office/drawing/2014/main" id="{919CB41F-F0E6-407B-82C3-A9026F2BABC7}"/>
              </a:ext>
            </a:extLst>
          </p:cNvPr>
          <p:cNvPicPr>
            <a:picLocks noGrp="1" noChangeAspect="1"/>
          </p:cNvPicPr>
          <p:nvPr>
            <p:ph idx="4294967295"/>
          </p:nvPr>
        </p:nvPicPr>
        <p:blipFill>
          <a:blip r:embed="rId6"/>
          <a:stretch>
            <a:fillRect/>
          </a:stretch>
        </p:blipFill>
        <p:spPr>
          <a:xfrm>
            <a:off x="4838700" y="1244755"/>
            <a:ext cx="5978527" cy="39906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CD1E62EC-FF6B-2F76-A6F2-E9CC781A17BF}"/>
              </a:ext>
            </a:extLst>
          </p:cNvPr>
          <p:cNvSpPr txBox="1"/>
          <p:nvPr/>
        </p:nvSpPr>
        <p:spPr>
          <a:xfrm>
            <a:off x="390668" y="589532"/>
            <a:ext cx="3962968" cy="1785104"/>
          </a:xfrm>
          <a:prstGeom prst="rect">
            <a:avLst/>
          </a:prstGeom>
          <a:noFill/>
        </p:spPr>
        <p:txBody>
          <a:bodyPr wrap="square" rtlCol="0">
            <a:spAutoFit/>
          </a:bodyPr>
          <a:lstStyle/>
          <a:p>
            <a:r>
              <a:rPr lang="en-GB" sz="2800" b="1" dirty="0">
                <a:solidFill>
                  <a:srgbClr val="FFC000"/>
                </a:solidFill>
                <a:latin typeface="Tahoma "/>
              </a:rPr>
              <a:t>New Era’s Freshen Up Services</a:t>
            </a:r>
          </a:p>
          <a:p>
            <a:endParaRPr lang="en-GB" dirty="0"/>
          </a:p>
          <a:p>
            <a:endParaRPr lang="en-GB" dirty="0"/>
          </a:p>
          <a:p>
            <a:endParaRPr lang="en-GB" dirty="0"/>
          </a:p>
        </p:txBody>
      </p:sp>
    </p:spTree>
    <p:extLst>
      <p:ext uri="{BB962C8B-B14F-4D97-AF65-F5344CB8AC3E}">
        <p14:creationId xmlns:p14="http://schemas.microsoft.com/office/powerpoint/2010/main" val="390642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rayscale photo of child in hole">
            <a:extLst>
              <a:ext uri="{FF2B5EF4-FFF2-40B4-BE49-F238E27FC236}">
                <a16:creationId xmlns:a16="http://schemas.microsoft.com/office/drawing/2014/main" id="{FD030461-6A43-45EF-AB73-89237D0DA3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9176" b="6554"/>
          <a:stretch/>
        </p:blipFill>
        <p:spPr bwMode="auto">
          <a:xfrm>
            <a:off x="13272" y="13253"/>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A67CB7-E854-409C-9EAE-54B6F054485A}"/>
              </a:ext>
            </a:extLst>
          </p:cNvPr>
          <p:cNvSpPr>
            <a:spLocks noGrp="1"/>
          </p:cNvSpPr>
          <p:nvPr>
            <p:ph type="ctrTitle"/>
          </p:nvPr>
        </p:nvSpPr>
        <p:spPr>
          <a:xfrm>
            <a:off x="1524000" y="365760"/>
            <a:ext cx="9144000" cy="1098395"/>
          </a:xfrm>
        </p:spPr>
        <p:txBody>
          <a:bodyPr>
            <a:normAutofit fontScale="90000"/>
          </a:bodyPr>
          <a:lstStyle/>
          <a:p>
            <a:r>
              <a:rPr lang="en-GB" dirty="0">
                <a:solidFill>
                  <a:srgbClr val="FFFFFF"/>
                </a:solidFill>
              </a:rPr>
              <a:t>Be Curious. Encourage Curiosity</a:t>
            </a:r>
          </a:p>
        </p:txBody>
      </p:sp>
      <p:sp>
        <p:nvSpPr>
          <p:cNvPr id="3" name="Subtitle 2">
            <a:extLst>
              <a:ext uri="{FF2B5EF4-FFF2-40B4-BE49-F238E27FC236}">
                <a16:creationId xmlns:a16="http://schemas.microsoft.com/office/drawing/2014/main" id="{99017C38-4AE6-4F60-AF31-30B215F39AB5}"/>
              </a:ext>
            </a:extLst>
          </p:cNvPr>
          <p:cNvSpPr>
            <a:spLocks noGrp="1"/>
          </p:cNvSpPr>
          <p:nvPr>
            <p:ph type="subTitle" idx="1"/>
          </p:nvPr>
        </p:nvSpPr>
        <p:spPr>
          <a:xfrm>
            <a:off x="1524000" y="5444197"/>
            <a:ext cx="9144000" cy="801858"/>
          </a:xfrm>
        </p:spPr>
        <p:txBody>
          <a:bodyPr>
            <a:normAutofit/>
          </a:bodyPr>
          <a:lstStyle/>
          <a:p>
            <a:r>
              <a:rPr lang="en-GB" dirty="0">
                <a:solidFill>
                  <a:srgbClr val="FFFFFF"/>
                </a:solidFill>
              </a:rPr>
              <a:t>Have an eagerness to know or learn something</a:t>
            </a:r>
          </a:p>
        </p:txBody>
      </p:sp>
    </p:spTree>
    <p:extLst>
      <p:ext uri="{BB962C8B-B14F-4D97-AF65-F5344CB8AC3E}">
        <p14:creationId xmlns:p14="http://schemas.microsoft.com/office/powerpoint/2010/main" val="13169648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8" name="Content Placeholder 7" descr="A person with his hand on his face&#10;&#10;Description automatically generated with medium confidence">
            <a:extLst>
              <a:ext uri="{FF2B5EF4-FFF2-40B4-BE49-F238E27FC236}">
                <a16:creationId xmlns:a16="http://schemas.microsoft.com/office/drawing/2014/main" id="{F2DCBBF5-CCBF-4632-89AF-609DD9C9FB13}"/>
              </a:ext>
            </a:extLst>
          </p:cNvPr>
          <p:cNvPicPr>
            <a:picLocks noGrp="1" noChangeAspect="1"/>
          </p:cNvPicPr>
          <p:nvPr>
            <p:ph idx="1"/>
          </p:nvPr>
        </p:nvPicPr>
        <p:blipFill rotWithShape="1">
          <a:blip r:embed="rId4"/>
          <a:srcRect t="9086" r="-2" b="30532"/>
          <a:stretch/>
        </p:blipFill>
        <p:spPr>
          <a:xfrm>
            <a:off x="20" y="975"/>
            <a:ext cx="7552924" cy="6858000"/>
          </a:xfrm>
          <a:prstGeom prst="rect">
            <a:avLst/>
          </a:prstGeom>
        </p:spPr>
      </p:pic>
      <p:sp>
        <p:nvSpPr>
          <p:cNvPr id="6" name="Text Placeholder 5">
            <a:extLst>
              <a:ext uri="{FF2B5EF4-FFF2-40B4-BE49-F238E27FC236}">
                <a16:creationId xmlns:a16="http://schemas.microsoft.com/office/drawing/2014/main" id="{14D634A2-88C7-4A2E-9054-D3F5913C0D35}"/>
              </a:ext>
            </a:extLst>
          </p:cNvPr>
          <p:cNvSpPr>
            <a:spLocks noGrp="1"/>
          </p:cNvSpPr>
          <p:nvPr>
            <p:ph type="body" sz="half" idx="2"/>
          </p:nvPr>
        </p:nvSpPr>
        <p:spPr>
          <a:xfrm>
            <a:off x="7865806" y="4885899"/>
            <a:ext cx="3706762" cy="1337920"/>
          </a:xfrm>
        </p:spPr>
        <p:txBody>
          <a:bodyPr vert="horz" lIns="91440" tIns="45720" rIns="91440" bIns="45720" rtlCol="0" anchor="ctr">
            <a:normAutofit fontScale="92500" lnSpcReduction="10000"/>
          </a:bodyPr>
          <a:lstStyle/>
          <a:p>
            <a:endParaRPr lang="en-US" dirty="0"/>
          </a:p>
          <a:p>
            <a:pPr>
              <a:buFont typeface="Arial"/>
              <a:buChar char="•"/>
            </a:pPr>
            <a:endParaRPr lang="en-US" dirty="0"/>
          </a:p>
          <a:p>
            <a:pPr>
              <a:buFont typeface="Arial"/>
              <a:buChar char="•"/>
            </a:pPr>
            <a:endParaRPr lang="en-US" dirty="0"/>
          </a:p>
          <a:p>
            <a:pPr>
              <a:buFont typeface="Arial"/>
              <a:buChar char="•"/>
            </a:pPr>
            <a:r>
              <a:rPr lang="en-US" dirty="0"/>
              <a:t>Photo by </a:t>
            </a:r>
            <a:r>
              <a:rPr lang="en-US" dirty="0">
                <a:hlinkClick r:id="rId5"/>
              </a:rPr>
              <a:t>Ali </a:t>
            </a:r>
            <a:r>
              <a:rPr lang="en-US" dirty="0" err="1">
                <a:hlinkClick r:id="rId5"/>
              </a:rPr>
              <a:t>Hajian</a:t>
            </a:r>
            <a:r>
              <a:rPr lang="en-US" dirty="0"/>
              <a:t> on </a:t>
            </a:r>
            <a:r>
              <a:rPr lang="en-US" dirty="0" err="1">
                <a:hlinkClick r:id="rId6"/>
              </a:rPr>
              <a:t>Unsplash</a:t>
            </a:r>
            <a:endParaRPr lang="en-US" dirty="0"/>
          </a:p>
        </p:txBody>
      </p:sp>
      <p:sp>
        <p:nvSpPr>
          <p:cNvPr id="2" name="TextBox 1">
            <a:extLst>
              <a:ext uri="{FF2B5EF4-FFF2-40B4-BE49-F238E27FC236}">
                <a16:creationId xmlns:a16="http://schemas.microsoft.com/office/drawing/2014/main" id="{C31F249F-F137-E679-BE94-96D559BC9D02}"/>
              </a:ext>
            </a:extLst>
          </p:cNvPr>
          <p:cNvSpPr txBox="1"/>
          <p:nvPr/>
        </p:nvSpPr>
        <p:spPr>
          <a:xfrm>
            <a:off x="7751928" y="634181"/>
            <a:ext cx="4133502" cy="3693319"/>
          </a:xfrm>
          <a:prstGeom prst="rect">
            <a:avLst/>
          </a:prstGeom>
          <a:noFill/>
        </p:spPr>
        <p:txBody>
          <a:bodyPr wrap="square" rtlCol="0">
            <a:spAutoFit/>
          </a:bodyPr>
          <a:lstStyle/>
          <a:p>
            <a:r>
              <a:rPr lang="en-GB" b="1" dirty="0">
                <a:solidFill>
                  <a:srgbClr val="FFC000"/>
                </a:solidFill>
                <a:latin typeface="Tahoma" panose="020B0604030504040204" pitchFamily="34" charset="0"/>
                <a:ea typeface="Tahoma" panose="020B0604030504040204" pitchFamily="34" charset="0"/>
                <a:cs typeface="Tahoma" panose="020B0604030504040204" pitchFamily="34" charset="0"/>
              </a:rPr>
              <a:t>Here at New Era, we are</a:t>
            </a:r>
          </a:p>
          <a:p>
            <a:r>
              <a:rPr lang="en-GB" b="1" dirty="0">
                <a:solidFill>
                  <a:srgbClr val="FFC000"/>
                </a:solidFill>
                <a:latin typeface="Tahoma" panose="020B0604030504040204" pitchFamily="34" charset="0"/>
                <a:ea typeface="Tahoma" panose="020B0604030504040204" pitchFamily="34" charset="0"/>
                <a:cs typeface="Tahoma" panose="020B0604030504040204" pitchFamily="34" charset="0"/>
              </a:rPr>
              <a:t>frustrated detectives.</a:t>
            </a:r>
          </a:p>
          <a:p>
            <a:endParaRPr lang="en-GB"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r>
              <a:rPr lang="en-GB" b="1" dirty="0">
                <a:solidFill>
                  <a:srgbClr val="FFC000"/>
                </a:solidFill>
                <a:latin typeface="Tahoma" panose="020B0604030504040204" pitchFamily="34" charset="0"/>
                <a:ea typeface="Tahoma" panose="020B0604030504040204" pitchFamily="34" charset="0"/>
                <a:cs typeface="Tahoma" panose="020B0604030504040204" pitchFamily="34" charset="0"/>
              </a:rPr>
              <a:t>And here to help solve the mysteries around our clients’ open quotes and their lapsed clients.</a:t>
            </a:r>
          </a:p>
          <a:p>
            <a:endParaRPr lang="en-GB"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r>
              <a:rPr lang="en-GB" b="1" dirty="0">
                <a:solidFill>
                  <a:srgbClr val="FFC000"/>
                </a:solidFill>
                <a:latin typeface="Tahoma" panose="020B0604030504040204" pitchFamily="34" charset="0"/>
                <a:ea typeface="Tahoma" panose="020B0604030504040204" pitchFamily="34" charset="0"/>
                <a:cs typeface="Tahoma" panose="020B0604030504040204" pitchFamily="34" charset="0"/>
              </a:rPr>
              <a:t>It’s an area of focus for us.</a:t>
            </a:r>
          </a:p>
          <a:p>
            <a:endParaRPr lang="en-GB"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r>
              <a:rPr lang="en-GB" b="1" dirty="0">
                <a:solidFill>
                  <a:srgbClr val="FFC000"/>
                </a:solidFill>
                <a:latin typeface="Tahoma" panose="020B0604030504040204" pitchFamily="34" charset="0"/>
                <a:ea typeface="Tahoma" panose="020B0604030504040204" pitchFamily="34" charset="0"/>
                <a:cs typeface="Tahoma" panose="020B0604030504040204" pitchFamily="34" charset="0"/>
              </a:rPr>
              <a:t>But why?</a:t>
            </a:r>
          </a:p>
          <a:p>
            <a:endParaRPr lang="en-GB"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r>
              <a:rPr lang="en-GB" b="1" dirty="0">
                <a:solidFill>
                  <a:srgbClr val="FFC000"/>
                </a:solidFill>
                <a:latin typeface="Tahoma" panose="020B0604030504040204" pitchFamily="34" charset="0"/>
                <a:ea typeface="Tahoma" panose="020B0604030504040204" pitchFamily="34" charset="0"/>
                <a:cs typeface="Tahoma" panose="020B0604030504040204" pitchFamily="34" charset="0"/>
              </a:rPr>
              <a:t>Because it’s so important!</a:t>
            </a:r>
          </a:p>
        </p:txBody>
      </p:sp>
    </p:spTree>
    <p:extLst>
      <p:ext uri="{BB962C8B-B14F-4D97-AF65-F5344CB8AC3E}">
        <p14:creationId xmlns:p14="http://schemas.microsoft.com/office/powerpoint/2010/main" val="34324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4503-0174-435B-A445-533D89C7D9DC}"/>
              </a:ext>
            </a:extLst>
          </p:cNvPr>
          <p:cNvSpPr>
            <a:spLocks noGrp="1"/>
          </p:cNvSpPr>
          <p:nvPr>
            <p:ph type="title"/>
          </p:nvPr>
        </p:nvSpPr>
        <p:spPr>
          <a:xfrm>
            <a:off x="685800" y="3766937"/>
            <a:ext cx="3680885" cy="968835"/>
          </a:xfrm>
        </p:spPr>
        <p:txBody>
          <a:bodyPr>
            <a:normAutofit fontScale="90000"/>
          </a:bodyPr>
          <a:lstStyle/>
          <a:p>
            <a:br>
              <a:rPr lang="en-GB" dirty="0"/>
            </a:br>
            <a:br>
              <a:rPr lang="en-GB" dirty="0"/>
            </a:br>
            <a:endParaRPr lang="en-GB" dirty="0"/>
          </a:p>
        </p:txBody>
      </p:sp>
      <p:pic>
        <p:nvPicPr>
          <p:cNvPr id="6" name="Content Placeholder 5" descr="A picture containing text, wall, indoor, desk&#10;&#10;Description automatically generated">
            <a:extLst>
              <a:ext uri="{FF2B5EF4-FFF2-40B4-BE49-F238E27FC236}">
                <a16:creationId xmlns:a16="http://schemas.microsoft.com/office/drawing/2014/main" id="{592920BE-A6B2-4841-B649-DC0954649203}"/>
              </a:ext>
            </a:extLst>
          </p:cNvPr>
          <p:cNvPicPr>
            <a:picLocks noGrp="1" noChangeAspect="1"/>
          </p:cNvPicPr>
          <p:nvPr>
            <p:ph idx="1"/>
          </p:nvPr>
        </p:nvPicPr>
        <p:blipFill>
          <a:blip r:embed="rId2"/>
          <a:stretch>
            <a:fillRect/>
          </a:stretch>
        </p:blipFill>
        <p:spPr>
          <a:xfrm>
            <a:off x="4648200" y="1144058"/>
            <a:ext cx="6169025" cy="4112683"/>
          </a:xfrm>
        </p:spPr>
      </p:pic>
      <p:sp>
        <p:nvSpPr>
          <p:cNvPr id="4" name="Text Placeholder 3">
            <a:extLst>
              <a:ext uri="{FF2B5EF4-FFF2-40B4-BE49-F238E27FC236}">
                <a16:creationId xmlns:a16="http://schemas.microsoft.com/office/drawing/2014/main" id="{75142310-4E30-401D-8CE6-E478E2C3E0F9}"/>
              </a:ext>
            </a:extLst>
          </p:cNvPr>
          <p:cNvSpPr>
            <a:spLocks noGrp="1"/>
          </p:cNvSpPr>
          <p:nvPr>
            <p:ph type="body" sz="half" idx="2"/>
          </p:nvPr>
        </p:nvSpPr>
        <p:spPr>
          <a:xfrm>
            <a:off x="685800" y="3404382"/>
            <a:ext cx="3680885" cy="968835"/>
          </a:xfrm>
        </p:spPr>
        <p:txBody>
          <a:bodyPr>
            <a:normAutofit/>
          </a:bodyPr>
          <a:lstStyle/>
          <a:p>
            <a:endParaRPr lang="en-GB" dirty="0"/>
          </a:p>
          <a:p>
            <a:r>
              <a:rPr lang="en-GB" dirty="0"/>
              <a:t>Photo by </a:t>
            </a:r>
            <a:r>
              <a:rPr lang="en-GB" dirty="0">
                <a:hlinkClick r:id="rId3"/>
              </a:rPr>
              <a:t>Sebastian Herrmann</a:t>
            </a:r>
            <a:r>
              <a:rPr lang="en-GB" dirty="0"/>
              <a:t> on </a:t>
            </a:r>
            <a:r>
              <a:rPr lang="en-GB" dirty="0" err="1">
                <a:hlinkClick r:id="rId4"/>
              </a:rPr>
              <a:t>Unsplash</a:t>
            </a:r>
            <a:endParaRPr lang="en-GB" dirty="0"/>
          </a:p>
        </p:txBody>
      </p:sp>
      <p:sp>
        <p:nvSpPr>
          <p:cNvPr id="5" name="TextBox 4">
            <a:extLst>
              <a:ext uri="{FF2B5EF4-FFF2-40B4-BE49-F238E27FC236}">
                <a16:creationId xmlns:a16="http://schemas.microsoft.com/office/drawing/2014/main" id="{FAFB2884-5043-7651-8659-3B068D70197A}"/>
              </a:ext>
            </a:extLst>
          </p:cNvPr>
          <p:cNvSpPr txBox="1"/>
          <p:nvPr/>
        </p:nvSpPr>
        <p:spPr>
          <a:xfrm>
            <a:off x="191069" y="805217"/>
            <a:ext cx="4271749" cy="2031325"/>
          </a:xfrm>
          <a:prstGeom prst="rect">
            <a:avLst/>
          </a:prstGeom>
          <a:noFill/>
        </p:spPr>
        <p:txBody>
          <a:bodyPr wrap="square" rtlCol="0">
            <a:spAutoFit/>
          </a:bodyPr>
          <a:lstStyle/>
          <a:p>
            <a:r>
              <a:rPr lang="en-GB" b="1" dirty="0">
                <a:solidFill>
                  <a:srgbClr val="FFC000"/>
                </a:solidFill>
                <a:latin typeface="Tahoma" panose="020B0604030504040204" pitchFamily="34" charset="0"/>
                <a:ea typeface="Tahoma" panose="020B0604030504040204" pitchFamily="34" charset="0"/>
                <a:cs typeface="Tahoma" panose="020B0604030504040204" pitchFamily="34" charset="0"/>
              </a:rPr>
              <a:t>Do you have many lapsed customers you would like to reconnect with?</a:t>
            </a:r>
          </a:p>
          <a:p>
            <a:endParaRPr lang="en-GB"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r>
              <a:rPr lang="en-GB" b="1" dirty="0">
                <a:solidFill>
                  <a:srgbClr val="FFC000"/>
                </a:solidFill>
                <a:latin typeface="Tahoma" panose="020B0604030504040204" pitchFamily="34" charset="0"/>
                <a:ea typeface="Tahoma" panose="020B0604030504040204" pitchFamily="34" charset="0"/>
                <a:cs typeface="Tahoma" panose="020B0604030504040204" pitchFamily="34" charset="0"/>
              </a:rPr>
              <a:t>Are there many open quotes on your CRM system or tucked away on spreadsheets?</a:t>
            </a:r>
          </a:p>
        </p:txBody>
      </p:sp>
    </p:spTree>
    <p:extLst>
      <p:ext uri="{BB962C8B-B14F-4D97-AF65-F5344CB8AC3E}">
        <p14:creationId xmlns:p14="http://schemas.microsoft.com/office/powerpoint/2010/main" val="404789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665E29-F7C3-479D-9F34-16493F1A1551}"/>
              </a:ext>
            </a:extLst>
          </p:cNvPr>
          <p:cNvSpPr>
            <a:spLocks noGrp="1"/>
          </p:cNvSpPr>
          <p:nvPr>
            <p:ph type="title"/>
          </p:nvPr>
        </p:nvSpPr>
        <p:spPr>
          <a:xfrm>
            <a:off x="685800" y="703385"/>
            <a:ext cx="10131427" cy="703384"/>
          </a:xfrm>
        </p:spPr>
        <p:txBody>
          <a:bodyPr>
            <a:normAutofit/>
          </a:bodyPr>
          <a:lstStyle/>
          <a:p>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Don’t worry, we can help!</a:t>
            </a:r>
          </a:p>
        </p:txBody>
      </p:sp>
      <p:sp>
        <p:nvSpPr>
          <p:cNvPr id="6" name="Text Placeholder 5">
            <a:extLst>
              <a:ext uri="{FF2B5EF4-FFF2-40B4-BE49-F238E27FC236}">
                <a16:creationId xmlns:a16="http://schemas.microsoft.com/office/drawing/2014/main" id="{A28F3739-1534-4326-9797-18B3809AA777}"/>
              </a:ext>
            </a:extLst>
          </p:cNvPr>
          <p:cNvSpPr>
            <a:spLocks noGrp="1"/>
          </p:cNvSpPr>
          <p:nvPr>
            <p:ph type="body" idx="1"/>
          </p:nvPr>
        </p:nvSpPr>
        <p:spPr>
          <a:xfrm>
            <a:off x="685799" y="1617784"/>
            <a:ext cx="10887502" cy="4905845"/>
          </a:xfrm>
        </p:spPr>
        <p:txBody>
          <a:bodyPr>
            <a:normAutofit fontScale="70000" lnSpcReduction="20000"/>
          </a:bodyPr>
          <a:lstStyle/>
          <a:p>
            <a:r>
              <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rPr>
              <a:t>We can take action and engage with lapsed customers by:</a:t>
            </a:r>
          </a:p>
          <a:p>
            <a:endPar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rPr>
              <a:t>Asking when they might be looking at new project work.</a:t>
            </a:r>
          </a:p>
          <a:p>
            <a:pPr marL="342900" indent="-342900">
              <a:buFont typeface="Arial" panose="020B0604020202020204" pitchFamily="34" charset="0"/>
              <a:buChar char="•"/>
            </a:pPr>
            <a:r>
              <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rPr>
              <a:t>Asking when their current contract or policy comes up for renewal</a:t>
            </a:r>
          </a:p>
          <a:p>
            <a:pPr marL="342900" indent="-342900">
              <a:buFont typeface="Arial" panose="020B0604020202020204" pitchFamily="34" charset="0"/>
              <a:buChar char="•"/>
            </a:pPr>
            <a:r>
              <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rPr>
              <a:t>Asking whether you may discuss one or two ideas with them when the time is right</a:t>
            </a:r>
          </a:p>
          <a:p>
            <a:pPr marL="342900" indent="-342900">
              <a:buFont typeface="Arial" panose="020B0604020202020204" pitchFamily="34" charset="0"/>
              <a:buChar char="•"/>
            </a:pPr>
            <a:endPar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r>
              <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rPr>
              <a:t>We can take action and follow up on old quotes because you would really want to know:</a:t>
            </a:r>
          </a:p>
          <a:p>
            <a:endPar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rPr>
              <a:t>If your customer wants </a:t>
            </a:r>
            <a:r>
              <a:rPr lang="en-GB" sz="2600" b="1" u="sng" dirty="0">
                <a:solidFill>
                  <a:srgbClr val="FFC000"/>
                </a:solidFill>
                <a:latin typeface="Tahoma" panose="020B0604030504040204" pitchFamily="34" charset="0"/>
                <a:ea typeface="Tahoma" panose="020B0604030504040204" pitchFamily="34" charset="0"/>
                <a:cs typeface="Tahoma" panose="020B0604030504040204" pitchFamily="34" charset="0"/>
              </a:rPr>
              <a:t>you</a:t>
            </a:r>
            <a:r>
              <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rPr>
              <a:t> to do the work</a:t>
            </a:r>
          </a:p>
          <a:p>
            <a:pPr marL="342900" indent="-342900">
              <a:buFont typeface="Arial" panose="020B0604020202020204" pitchFamily="34" charset="0"/>
              <a:buChar char="•"/>
            </a:pPr>
            <a:r>
              <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rPr>
              <a:t>If the work has been completed by someone else….. Boo. That sucks! But at least you can move on from it</a:t>
            </a:r>
          </a:p>
          <a:p>
            <a:pPr marL="342900" indent="-342900">
              <a:buFont typeface="Arial" panose="020B0604020202020204" pitchFamily="34" charset="0"/>
              <a:buChar char="•"/>
            </a:pPr>
            <a:r>
              <a:rPr lang="en-GB" sz="2600" b="1" dirty="0">
                <a:solidFill>
                  <a:srgbClr val="FFC000"/>
                </a:solidFill>
                <a:latin typeface="Tahoma" panose="020B0604030504040204" pitchFamily="34" charset="0"/>
                <a:ea typeface="Tahoma" panose="020B0604030504040204" pitchFamily="34" charset="0"/>
                <a:cs typeface="Tahoma" panose="020B0604030504040204" pitchFamily="34" charset="0"/>
              </a:rPr>
              <a:t>By re-engaging on old work, you can talk about new projects that they might have coming up. </a:t>
            </a:r>
          </a:p>
          <a:p>
            <a:endParaRPr lang="en-GB" dirty="0"/>
          </a:p>
        </p:txBody>
      </p:sp>
    </p:spTree>
    <p:extLst>
      <p:ext uri="{BB962C8B-B14F-4D97-AF65-F5344CB8AC3E}">
        <p14:creationId xmlns:p14="http://schemas.microsoft.com/office/powerpoint/2010/main" val="218447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03C4A-1DEA-4453-B69C-37C799D9E026}"/>
              </a:ext>
            </a:extLst>
          </p:cNvPr>
          <p:cNvSpPr>
            <a:spLocks noGrp="1"/>
          </p:cNvSpPr>
          <p:nvPr>
            <p:ph type="title"/>
          </p:nvPr>
        </p:nvSpPr>
        <p:spPr>
          <a:xfrm>
            <a:off x="685800" y="955344"/>
            <a:ext cx="3353937" cy="1446662"/>
          </a:xfrm>
        </p:spPr>
        <p:txBody>
          <a:bodyPr>
            <a:normAutofit/>
          </a:bodyPr>
          <a:lstStyle/>
          <a:p>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The weekend is coming!</a:t>
            </a:r>
          </a:p>
        </p:txBody>
      </p:sp>
      <p:pic>
        <p:nvPicPr>
          <p:cNvPr id="8" name="Content Placeholder 7" descr="A person sitting on a rock overlooking a lake and mountains&#10;&#10;Description automatically generated with medium confidence">
            <a:extLst>
              <a:ext uri="{FF2B5EF4-FFF2-40B4-BE49-F238E27FC236}">
                <a16:creationId xmlns:a16="http://schemas.microsoft.com/office/drawing/2014/main" id="{2BE7C9F2-CAA6-4BA3-8BA2-B773E8AF01DC}"/>
              </a:ext>
            </a:extLst>
          </p:cNvPr>
          <p:cNvPicPr>
            <a:picLocks noGrp="1" noChangeAspect="1"/>
          </p:cNvPicPr>
          <p:nvPr>
            <p:ph idx="1"/>
          </p:nvPr>
        </p:nvPicPr>
        <p:blipFill>
          <a:blip r:embed="rId2"/>
          <a:stretch>
            <a:fillRect/>
          </a:stretch>
        </p:blipFill>
        <p:spPr>
          <a:xfrm>
            <a:off x="4648200" y="1465242"/>
            <a:ext cx="6858000" cy="4386917"/>
          </a:xfrm>
        </p:spPr>
      </p:pic>
      <p:sp>
        <p:nvSpPr>
          <p:cNvPr id="6" name="Text Placeholder 5">
            <a:extLst>
              <a:ext uri="{FF2B5EF4-FFF2-40B4-BE49-F238E27FC236}">
                <a16:creationId xmlns:a16="http://schemas.microsoft.com/office/drawing/2014/main" id="{B64247ED-9D60-45E3-B7F8-370C0B325217}"/>
              </a:ext>
            </a:extLst>
          </p:cNvPr>
          <p:cNvSpPr>
            <a:spLocks noGrp="1"/>
          </p:cNvSpPr>
          <p:nvPr>
            <p:ph type="body" sz="half" idx="2"/>
          </p:nvPr>
        </p:nvSpPr>
        <p:spPr>
          <a:xfrm>
            <a:off x="685800" y="4107975"/>
            <a:ext cx="3680885" cy="1166757"/>
          </a:xfrm>
        </p:spPr>
        <p:txBody>
          <a:bodyPr/>
          <a:lstStyle/>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a:p>
            <a:r>
              <a:rPr lang="en-GB" dirty="0"/>
              <a:t>Photo by </a:t>
            </a:r>
            <a:r>
              <a:rPr lang="en-GB" dirty="0">
                <a:hlinkClick r:id="rId3"/>
              </a:rPr>
              <a:t>Kalen Emsley</a:t>
            </a:r>
            <a:r>
              <a:rPr lang="en-GB" dirty="0"/>
              <a:t> on </a:t>
            </a:r>
            <a:r>
              <a:rPr lang="en-GB" dirty="0" err="1">
                <a:hlinkClick r:id="rId4"/>
              </a:rPr>
              <a:t>Unsplash</a:t>
            </a:r>
            <a:endParaRPr lang="en-GB" dirty="0"/>
          </a:p>
        </p:txBody>
      </p:sp>
      <p:sp>
        <p:nvSpPr>
          <p:cNvPr id="3" name="TextBox 2">
            <a:extLst>
              <a:ext uri="{FF2B5EF4-FFF2-40B4-BE49-F238E27FC236}">
                <a16:creationId xmlns:a16="http://schemas.microsoft.com/office/drawing/2014/main" id="{74F8A0E9-EE27-DCAC-E0D9-1661929F88EB}"/>
              </a:ext>
            </a:extLst>
          </p:cNvPr>
          <p:cNvSpPr txBox="1"/>
          <p:nvPr/>
        </p:nvSpPr>
        <p:spPr>
          <a:xfrm>
            <a:off x="681250" y="2975212"/>
            <a:ext cx="3680885" cy="369332"/>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Enjoy some calm </a:t>
            </a:r>
            <a:r>
              <a:rPr lang="en-GB">
                <a:latin typeface="Tahoma" panose="020B0604030504040204" pitchFamily="34" charset="0"/>
                <a:ea typeface="Tahoma" panose="020B0604030504040204" pitchFamily="34" charset="0"/>
                <a:cs typeface="Tahoma" panose="020B0604030504040204" pitchFamily="34" charset="0"/>
              </a:rPr>
              <a:t>and rest.</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777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AC3748-FEDC-4A25-903C-7D1F67E5A55F}"/>
              </a:ext>
            </a:extLst>
          </p:cNvPr>
          <p:cNvSpPr txBox="1"/>
          <p:nvPr/>
        </p:nvSpPr>
        <p:spPr>
          <a:xfrm>
            <a:off x="384314" y="318053"/>
            <a:ext cx="1122459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Our Clients</a:t>
            </a:r>
          </a:p>
        </p:txBody>
      </p:sp>
      <p:sp>
        <p:nvSpPr>
          <p:cNvPr id="3" name="TextBox 2">
            <a:extLst>
              <a:ext uri="{FF2B5EF4-FFF2-40B4-BE49-F238E27FC236}">
                <a16:creationId xmlns:a16="http://schemas.microsoft.com/office/drawing/2014/main" id="{A3BB0386-65DD-4602-B403-B0FEA3BAB2A7}"/>
              </a:ext>
            </a:extLst>
          </p:cNvPr>
          <p:cNvSpPr txBox="1"/>
          <p:nvPr/>
        </p:nvSpPr>
        <p:spPr>
          <a:xfrm>
            <a:off x="95533" y="1179443"/>
            <a:ext cx="116326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GB" sz="1800" b="0"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ver</a:t>
            </a: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the past five years, we have worked within the following business sectors:</a:t>
            </a:r>
          </a:p>
        </p:txBody>
      </p:sp>
      <p:sp>
        <p:nvSpPr>
          <p:cNvPr id="6" name="TextBox 5">
            <a:extLst>
              <a:ext uri="{FF2B5EF4-FFF2-40B4-BE49-F238E27FC236}">
                <a16:creationId xmlns:a16="http://schemas.microsoft.com/office/drawing/2014/main" id="{F81C170E-7DF4-4F74-A473-EC9EB6CBBB05}"/>
              </a:ext>
            </a:extLst>
          </p:cNvPr>
          <p:cNvSpPr txBox="1"/>
          <p:nvPr/>
        </p:nvSpPr>
        <p:spPr>
          <a:xfrm>
            <a:off x="95534" y="1763835"/>
            <a:ext cx="5761927" cy="867929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Construction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Commercial finance – invoice finance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Insolvency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Fleet management – vehicle bodywork repair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Financial derivatives &amp; hedge fund broking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Land drainage – commercial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IT support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Fire and security installation and maintenance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Electrical contracting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HR and employment law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Software development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Courier &amp; logistics services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Market research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Commercial printing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Health &amp; Safety audit, advice and training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Debt recovery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18AD474-4B0B-4A21-BA0C-A20800DECE02}"/>
              </a:ext>
            </a:extLst>
          </p:cNvPr>
          <p:cNvSpPr txBox="1"/>
          <p:nvPr/>
        </p:nvSpPr>
        <p:spPr>
          <a:xfrm>
            <a:off x="5966248" y="1780976"/>
            <a:ext cx="5761927"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Land drainage – domestic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Copywriting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Project management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Insurance broking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Photography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Digital marketing and web analytics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Business coaching and mentoring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Accountancy, tax advisory and legal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Office services – office furniture and space planning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Business graphics – signage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Hosted telecoms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Vehicle finance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Probate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Corporate events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Technology for recruitment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94097308-D978-4607-ABE7-03BC68E40FD2}"/>
              </a:ext>
            </a:extLst>
          </p:cNvPr>
          <p:cNvSpPr txBox="1"/>
          <p:nvPr/>
        </p:nvSpPr>
        <p:spPr>
          <a:xfrm>
            <a:off x="7323507" y="6059606"/>
            <a:ext cx="451345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How may we help you?</a:t>
            </a:r>
          </a:p>
        </p:txBody>
      </p:sp>
    </p:spTree>
    <p:extLst>
      <p:ext uri="{BB962C8B-B14F-4D97-AF65-F5344CB8AC3E}">
        <p14:creationId xmlns:p14="http://schemas.microsoft.com/office/powerpoint/2010/main" val="248165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233B13-E5BD-4BB2-A1A1-8D4F770A19E1}"/>
              </a:ext>
            </a:extLst>
          </p:cNvPr>
          <p:cNvSpPr txBox="1"/>
          <p:nvPr/>
        </p:nvSpPr>
        <p:spPr>
          <a:xfrm>
            <a:off x="8852450" y="4929809"/>
            <a:ext cx="2186612"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“Thank you Richard for not treating me like an idiot and for not trying to sell me something straightaway”</a:t>
            </a:r>
          </a:p>
        </p:txBody>
      </p:sp>
      <p:sp>
        <p:nvSpPr>
          <p:cNvPr id="3" name="TextBox 2">
            <a:extLst>
              <a:ext uri="{FF2B5EF4-FFF2-40B4-BE49-F238E27FC236}">
                <a16:creationId xmlns:a16="http://schemas.microsoft.com/office/drawing/2014/main" id="{4600B9C4-0925-446C-AB02-771F977D0D3A}"/>
              </a:ext>
            </a:extLst>
          </p:cNvPr>
          <p:cNvSpPr txBox="1"/>
          <p:nvPr/>
        </p:nvSpPr>
        <p:spPr>
          <a:xfrm>
            <a:off x="795130" y="3734372"/>
            <a:ext cx="2332381"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“Thank you Richard for your endeavours with the  CPD introductions. We have found them an excellent way of getting us in front of more people”</a:t>
            </a:r>
          </a:p>
        </p:txBody>
      </p:sp>
      <p:sp>
        <p:nvSpPr>
          <p:cNvPr id="4" name="TextBox 3">
            <a:extLst>
              <a:ext uri="{FF2B5EF4-FFF2-40B4-BE49-F238E27FC236}">
                <a16:creationId xmlns:a16="http://schemas.microsoft.com/office/drawing/2014/main" id="{9D156F99-0756-4EE8-80C4-23DD87C3AE59}"/>
              </a:ext>
            </a:extLst>
          </p:cNvPr>
          <p:cNvSpPr txBox="1"/>
          <p:nvPr/>
        </p:nvSpPr>
        <p:spPr>
          <a:xfrm rot="10800000" flipV="1">
            <a:off x="1563755" y="6156250"/>
            <a:ext cx="4890053" cy="38369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 see Richard as a bulldog with Labrador traits”</a:t>
            </a:r>
          </a:p>
        </p:txBody>
      </p:sp>
      <p:sp>
        <p:nvSpPr>
          <p:cNvPr id="5" name="TextBox 4">
            <a:extLst>
              <a:ext uri="{FF2B5EF4-FFF2-40B4-BE49-F238E27FC236}">
                <a16:creationId xmlns:a16="http://schemas.microsoft.com/office/drawing/2014/main" id="{1AAF1EDA-8DF3-44C0-8EC7-B2A183BB7F73}"/>
              </a:ext>
            </a:extLst>
          </p:cNvPr>
          <p:cNvSpPr txBox="1"/>
          <p:nvPr/>
        </p:nvSpPr>
        <p:spPr>
          <a:xfrm>
            <a:off x="9064489" y="689112"/>
            <a:ext cx="2438399"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“Richard has a professional and methodical approach to telemarketing. He has good attention to detail, is persistent with a high level of personal and business integrity and understands the process of moving potential clients through the sales pipeline process”</a:t>
            </a:r>
          </a:p>
        </p:txBody>
      </p:sp>
      <p:sp>
        <p:nvSpPr>
          <p:cNvPr id="6" name="TextBox 5">
            <a:extLst>
              <a:ext uri="{FF2B5EF4-FFF2-40B4-BE49-F238E27FC236}">
                <a16:creationId xmlns:a16="http://schemas.microsoft.com/office/drawing/2014/main" id="{02E0ABE7-5485-4953-8A24-45C86A1F0702}"/>
              </a:ext>
            </a:extLst>
          </p:cNvPr>
          <p:cNvSpPr txBox="1"/>
          <p:nvPr/>
        </p:nvSpPr>
        <p:spPr>
          <a:xfrm rot="10800000" flipV="1">
            <a:off x="4253948" y="630228"/>
            <a:ext cx="4253946"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 have always found Richard to be very professional in his approach to prospective clients. As can be seen from the structure and content of the approach letters or emails he designs, he has an eye for detail, works diligently to identify client needs and expectations and has a feel for how his associates work and an understanding of their expertise. He conveys this message across to prospective clients in a straightforward but positive manner.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nature of Richard’s work requires the qualities of a target-driven and forward looking individual, in order for a project to maintain momentum. Richard has these qualities and I have no hesitation in recommending him to you.”</a:t>
            </a:r>
          </a:p>
        </p:txBody>
      </p:sp>
      <p:sp>
        <p:nvSpPr>
          <p:cNvPr id="7" name="TextBox 6">
            <a:extLst>
              <a:ext uri="{FF2B5EF4-FFF2-40B4-BE49-F238E27FC236}">
                <a16:creationId xmlns:a16="http://schemas.microsoft.com/office/drawing/2014/main" id="{4DC6F5BB-2BAA-4C73-809E-A7500F4AA174}"/>
              </a:ext>
            </a:extLst>
          </p:cNvPr>
          <p:cNvSpPr txBox="1"/>
          <p:nvPr/>
        </p:nvSpPr>
        <p:spPr>
          <a:xfrm>
            <a:off x="516836" y="1108157"/>
            <a:ext cx="3167268" cy="203132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 have no reservations in recommending Richard. He is a man of integrity and does all that he promises. I could not do the work that he does, so I can only admire his determination and resolve.”</a:t>
            </a:r>
          </a:p>
        </p:txBody>
      </p:sp>
      <p:sp>
        <p:nvSpPr>
          <p:cNvPr id="8" name="TextBox 7">
            <a:extLst>
              <a:ext uri="{FF2B5EF4-FFF2-40B4-BE49-F238E27FC236}">
                <a16:creationId xmlns:a16="http://schemas.microsoft.com/office/drawing/2014/main" id="{79B4D17A-E35C-4CA8-BCF0-7E9C4E6F955B}"/>
              </a:ext>
            </a:extLst>
          </p:cNvPr>
          <p:cNvSpPr txBox="1"/>
          <p:nvPr/>
        </p:nvSpPr>
        <p:spPr>
          <a:xfrm>
            <a:off x="397566" y="198783"/>
            <a:ext cx="396971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What people have said……</a:t>
            </a:r>
          </a:p>
        </p:txBody>
      </p:sp>
    </p:spTree>
    <p:extLst>
      <p:ext uri="{BB962C8B-B14F-4D97-AF65-F5344CB8AC3E}">
        <p14:creationId xmlns:p14="http://schemas.microsoft.com/office/powerpoint/2010/main" val="337846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4093-627F-4EB2-A7B8-29C0601566C0}"/>
              </a:ext>
            </a:extLst>
          </p:cNvPr>
          <p:cNvSpPr>
            <a:spLocks noGrp="1"/>
          </p:cNvSpPr>
          <p:nvPr>
            <p:ph type="title"/>
          </p:nvPr>
        </p:nvSpPr>
        <p:spPr>
          <a:xfrm>
            <a:off x="9212239" y="5786652"/>
            <a:ext cx="2281064" cy="723330"/>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4" name="Content Placeholder 3">
            <a:extLst>
              <a:ext uri="{FF2B5EF4-FFF2-40B4-BE49-F238E27FC236}">
                <a16:creationId xmlns:a16="http://schemas.microsoft.com/office/drawing/2014/main" id="{30F654AF-776A-4F01-B4AA-7191AA622F13}"/>
              </a:ext>
            </a:extLst>
          </p:cNvPr>
          <p:cNvSpPr>
            <a:spLocks noGrp="1"/>
          </p:cNvSpPr>
          <p:nvPr>
            <p:ph sz="half" idx="2"/>
          </p:nvPr>
        </p:nvSpPr>
        <p:spPr>
          <a:xfrm>
            <a:off x="422031" y="808055"/>
            <a:ext cx="4383083" cy="5452067"/>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p>
            <a:pPr marL="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Hands on, professional lead generation, sales and marketing support for business owners.</a:t>
            </a:r>
          </a:p>
          <a:p>
            <a:pPr marL="0" indent="0">
              <a:buNone/>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Contact Richard by phone on 07708 096532 or email at: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richard@newerafi.co.uk</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www.newerafi.co.uk</a:t>
            </a:r>
          </a:p>
          <a:p>
            <a:endParaRPr lang="en-US" dirty="0">
              <a:solidFill>
                <a:schemeClr val="tx1"/>
              </a:solidFill>
            </a:endParaRPr>
          </a:p>
        </p:txBody>
      </p:sp>
      <p:pic>
        <p:nvPicPr>
          <p:cNvPr id="6" name="Content Placeholder 5" descr="A close up of a logo&#10;&#10;Description automatically generated">
            <a:extLst>
              <a:ext uri="{FF2B5EF4-FFF2-40B4-BE49-F238E27FC236}">
                <a16:creationId xmlns:a16="http://schemas.microsoft.com/office/drawing/2014/main" id="{08C65DDB-8C4F-447F-8615-2AC1741522DE}"/>
              </a:ext>
            </a:extLst>
          </p:cNvPr>
          <p:cNvPicPr>
            <a:picLocks noGrp="1" noChangeAspect="1"/>
          </p:cNvPicPr>
          <p:nvPr>
            <p:ph sz="half" idx="1"/>
          </p:nvPr>
        </p:nvPicPr>
        <p:blipFill>
          <a:blip r:embed="rId3"/>
          <a:stretch>
            <a:fillRect/>
          </a:stretch>
        </p:blipFill>
        <p:spPr>
          <a:xfrm>
            <a:off x="5345722" y="808056"/>
            <a:ext cx="6044100" cy="408068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958674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128</TotalTime>
  <Words>697</Words>
  <Application>Microsoft Office PowerPoint</Application>
  <PresentationFormat>Widescreen</PresentationFormat>
  <Paragraphs>105</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Tahoma</vt:lpstr>
      <vt:lpstr>Tahoma </vt:lpstr>
      <vt:lpstr>Office Theme</vt:lpstr>
      <vt:lpstr>Celestial</vt:lpstr>
      <vt:lpstr>  </vt:lpstr>
      <vt:lpstr>Be Curious. Encourage Curiosity</vt:lpstr>
      <vt:lpstr>PowerPoint Presentation</vt:lpstr>
      <vt:lpstr>  </vt:lpstr>
      <vt:lpstr>Don’t worry, we can help!</vt:lpstr>
      <vt:lpstr>The weekend is coming!</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Bull-Domican</dc:creator>
  <cp:lastModifiedBy>Richard Bull-Domican</cp:lastModifiedBy>
  <cp:revision>1</cp:revision>
  <dcterms:created xsi:type="dcterms:W3CDTF">2021-02-05T14:35:16Z</dcterms:created>
  <dcterms:modified xsi:type="dcterms:W3CDTF">2023-04-28T08:41:26Z</dcterms:modified>
</cp:coreProperties>
</file>